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3" r:id="rId5"/>
    <p:sldId id="264" r:id="rId6"/>
    <p:sldId id="262" r:id="rId7"/>
    <p:sldId id="265" r:id="rId8"/>
    <p:sldId id="267" r:id="rId9"/>
    <p:sldId id="268" r:id="rId10"/>
    <p:sldId id="269" r:id="rId11"/>
    <p:sldId id="270" r:id="rId12"/>
    <p:sldId id="271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2936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5069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7312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0172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538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0480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0841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5562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6063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26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452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971B0-1580-4C9E-8D79-BE664725ED7E}" type="datetimeFigureOut">
              <a:rPr lang="pt-BR" smtClean="0"/>
              <a:t>30/04/2019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B31BE-0DD2-40A0-BA23-429ABF211B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525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32509"/>
            <a:ext cx="91440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FF00"/>
                </a:solidFill>
              </a:rPr>
              <a:t>A força da arte para superar a </a:t>
            </a:r>
            <a:r>
              <a:rPr lang="pt-BR" sz="6000" b="1" dirty="0" smtClean="0">
                <a:solidFill>
                  <a:srgbClr val="FFFF00"/>
                </a:solidFill>
              </a:rPr>
              <a:t>dor</a:t>
            </a:r>
          </a:p>
          <a:p>
            <a:pPr algn="ctr"/>
            <a:endParaRPr lang="pt-BR" sz="6000" b="1" dirty="0">
              <a:solidFill>
                <a:srgbClr val="FFFF00"/>
              </a:solidFill>
            </a:endParaRPr>
          </a:p>
          <a:p>
            <a:pPr algn="ctr"/>
            <a:endParaRPr lang="pt-BR" sz="6000" b="1" dirty="0" smtClean="0">
              <a:solidFill>
                <a:srgbClr val="FFFF00"/>
              </a:solidFill>
            </a:endParaRPr>
          </a:p>
          <a:p>
            <a:pPr algn="ctr"/>
            <a:endParaRPr lang="pt-BR" sz="6000" b="1" dirty="0" smtClean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002060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rgbClr val="002060"/>
                </a:solidFill>
              </a:rPr>
              <a:t>NORMA EXPERIMENTAIS POÉTICOS SLIDES</a:t>
            </a:r>
          </a:p>
          <a:p>
            <a:r>
              <a:rPr lang="pt-BR" sz="4000" b="1" dirty="0" smtClean="0">
                <a:solidFill>
                  <a:srgbClr val="002060"/>
                </a:solidFill>
                <a:hlinkClick r:id="rId4"/>
              </a:rPr>
              <a:t>WWW.SERGRASAN.COM</a:t>
            </a:r>
            <a:endParaRPr lang="pt-BR" sz="4000" b="1" dirty="0" smtClean="0">
              <a:solidFill>
                <a:srgbClr val="002060"/>
              </a:solidFill>
            </a:endParaRPr>
          </a:p>
          <a:p>
            <a:pPr algn="ctr"/>
            <a:endParaRPr lang="pt-BR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786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  <p:sndAc>
          <p:stSnd loop="1">
            <p:snd r:embed="rId2" name="Mariage d`Amour.wav"/>
          </p:stSnd>
        </p:sndAc>
      </p:transition>
    </mc:Choice>
    <mc:Fallback>
      <p:transition spd="slow" advClick="0" advTm="16000">
        <p:fade/>
        <p:sndAc>
          <p:stSnd loop="1">
            <p:snd r:embed="rId2" name="Mariage d`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7636" y="1648691"/>
            <a:ext cx="75784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Muitas pessoas que passaram por dor, traumas muito grandes, perdas, problemas de saúde, encontram na arte algum alento para viver e vencer a angústia de cada dia.</a:t>
            </a:r>
          </a:p>
        </p:txBody>
      </p:sp>
    </p:spTree>
    <p:extLst>
      <p:ext uri="{BB962C8B-B14F-4D97-AF65-F5344CB8AC3E}">
        <p14:creationId xmlns:p14="http://schemas.microsoft.com/office/powerpoint/2010/main" val="4178666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11927" y="387928"/>
            <a:ext cx="5181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</a:rPr>
              <a:t>Até com a criança usamos esta grande ferramenta. Não importa a idade, muitas vezes a arte de escrever ou pintar são as mais focadas, mas há a música, tocar um instrumento, artesanatos, desenhar e tantas outras formas de expressar </a:t>
            </a:r>
            <a:r>
              <a:rPr lang="pt-BR" sz="3200" b="1" dirty="0" smtClean="0">
                <a:solidFill>
                  <a:srgbClr val="002060"/>
                </a:solidFill>
              </a:rPr>
              <a:t>   sentimentos.</a:t>
            </a:r>
            <a:endParaRPr lang="pt-BR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65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91491" y="720436"/>
            <a:ext cx="68718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Escrever e versejar é muito bom, porque a alma consegue comunicar e exteriorizar ainda mais a dor. </a:t>
            </a:r>
          </a:p>
        </p:txBody>
      </p:sp>
    </p:spTree>
    <p:extLst>
      <p:ext uri="{BB962C8B-B14F-4D97-AF65-F5344CB8AC3E}">
        <p14:creationId xmlns:p14="http://schemas.microsoft.com/office/powerpoint/2010/main" val="149018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96291" y="1731818"/>
            <a:ext cx="65670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</a:rPr>
              <a:t>O que </a:t>
            </a:r>
            <a:r>
              <a:rPr lang="pt-BR" sz="3200" b="1" dirty="0">
                <a:solidFill>
                  <a:srgbClr val="002060"/>
                </a:solidFill>
              </a:rPr>
              <a:t>não pode é se entregar, deixar a dor, a tristeza e a depressão dominar completamente a </a:t>
            </a:r>
            <a:r>
              <a:rPr lang="pt-BR" sz="3200" b="1" dirty="0" smtClean="0">
                <a:solidFill>
                  <a:srgbClr val="002060"/>
                </a:solidFill>
              </a:rPr>
              <a:t>ponto </a:t>
            </a:r>
            <a:r>
              <a:rPr lang="pt-BR" sz="3200" b="1" dirty="0">
                <a:solidFill>
                  <a:srgbClr val="002060"/>
                </a:solidFill>
              </a:rPr>
              <a:t>da pessoa ficar quase totalmente inválida, </a:t>
            </a:r>
            <a:r>
              <a:rPr lang="pt-BR" sz="3200" b="1" dirty="0" smtClean="0">
                <a:solidFill>
                  <a:srgbClr val="002060"/>
                </a:solidFill>
              </a:rPr>
              <a:t>fora </a:t>
            </a:r>
            <a:r>
              <a:rPr lang="pt-BR" sz="3200" b="1" dirty="0">
                <a:solidFill>
                  <a:srgbClr val="002060"/>
                </a:solidFill>
              </a:rPr>
              <a:t>do mundo externo</a:t>
            </a:r>
          </a:p>
        </p:txBody>
      </p:sp>
    </p:spTree>
    <p:extLst>
      <p:ext uri="{BB962C8B-B14F-4D97-AF65-F5344CB8AC3E}">
        <p14:creationId xmlns:p14="http://schemas.microsoft.com/office/powerpoint/2010/main" val="3110737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27" y="-44395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96836" y="1814945"/>
            <a:ext cx="40870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Precisamos equilibrar o mundo externo com o subjetivo para amenizar a dor.</a:t>
            </a:r>
          </a:p>
        </p:txBody>
      </p:sp>
    </p:spTree>
    <p:extLst>
      <p:ext uri="{BB962C8B-B14F-4D97-AF65-F5344CB8AC3E}">
        <p14:creationId xmlns:p14="http://schemas.microsoft.com/office/powerpoint/2010/main" val="1672315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89564" y="2064327"/>
            <a:ext cx="56942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E não podemos nunca esquecer que, por mais imensa que seja a dor, o tempo e a vida ajudam  pelo menos amenizar e vai mostrando outras formas e estilo de viver. </a:t>
            </a:r>
          </a:p>
        </p:txBody>
      </p:sp>
    </p:spTree>
    <p:extLst>
      <p:ext uri="{BB962C8B-B14F-4D97-AF65-F5344CB8AC3E}">
        <p14:creationId xmlns:p14="http://schemas.microsoft.com/office/powerpoint/2010/main" val="917674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90800" y="1094509"/>
            <a:ext cx="47382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Há muitas possibilidades de encontrar um pouco de alegria e preenchimento por mais simples que seja. Quem não gosta de arte pode pensar em ajudar alguma pessoa, quem sabe um voluntariado em algum lugar, até em </a:t>
            </a:r>
          </a:p>
        </p:txBody>
      </p:sp>
    </p:spTree>
    <p:extLst>
      <p:ext uri="{BB962C8B-B14F-4D97-AF65-F5344CB8AC3E}">
        <p14:creationId xmlns:p14="http://schemas.microsoft.com/office/powerpoint/2010/main" val="189414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40873" y="1454727"/>
            <a:ext cx="62622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alguns hospitais há algum tipo de voluntariado, nas igrejas, </a:t>
            </a:r>
            <a:r>
              <a:rPr lang="pt-BR" sz="3600" b="1" dirty="0" smtClean="0">
                <a:solidFill>
                  <a:srgbClr val="002060"/>
                </a:solidFill>
              </a:rPr>
              <a:t>escolas </a:t>
            </a:r>
            <a:r>
              <a:rPr lang="pt-BR" sz="3600" b="1" dirty="0">
                <a:solidFill>
                  <a:srgbClr val="002060"/>
                </a:solidFill>
              </a:rPr>
              <a:t>pode encontrar alguma coisa também, ou mesmo na comunidade.</a:t>
            </a:r>
          </a:p>
        </p:txBody>
      </p:sp>
    </p:spTree>
    <p:extLst>
      <p:ext uri="{BB962C8B-B14F-4D97-AF65-F5344CB8AC3E}">
        <p14:creationId xmlns:p14="http://schemas.microsoft.com/office/powerpoint/2010/main" val="1853908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37164" y="2438400"/>
            <a:ext cx="556952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</a:rPr>
              <a:t>É preciso </a:t>
            </a:r>
            <a:r>
              <a:rPr lang="pt-BR" sz="3200" b="1" dirty="0">
                <a:solidFill>
                  <a:srgbClr val="002060"/>
                </a:solidFill>
              </a:rPr>
              <a:t>lutar pois a vida passa rápido demais, e se ela passar na tristeza, quando chegar a velhice vai descobrir que a vida não teve sentindo porque ficou com a ideia fixa </a:t>
            </a:r>
          </a:p>
        </p:txBody>
      </p:sp>
    </p:spTree>
    <p:extLst>
      <p:ext uri="{BB962C8B-B14F-4D97-AF65-F5344CB8AC3E}">
        <p14:creationId xmlns:p14="http://schemas.microsoft.com/office/powerpoint/2010/main" val="903180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51709" y="1551709"/>
            <a:ext cx="68025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em algo que nada rendeu de bom, enquanto a vida passava, deixando passar oportunidade de ser feliz. Momentos difíceis sempre teremos, porque a vida é uma luta, mas também de muitas vitórias. Pense nisto.</a:t>
            </a:r>
          </a:p>
        </p:txBody>
      </p:sp>
    </p:spTree>
    <p:extLst>
      <p:ext uri="{BB962C8B-B14F-4D97-AF65-F5344CB8AC3E}">
        <p14:creationId xmlns:p14="http://schemas.microsoft.com/office/powerpoint/2010/main" val="509382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1177636"/>
            <a:ext cx="82711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2060"/>
                </a:solidFill>
              </a:rPr>
              <a:t>CRÉDITOS</a:t>
            </a:r>
          </a:p>
          <a:p>
            <a:r>
              <a:rPr lang="pt-BR" sz="2800" b="1" dirty="0" smtClean="0">
                <a:solidFill>
                  <a:srgbClr val="002060"/>
                </a:solidFill>
              </a:rPr>
              <a:t>A FORÇA DA ARTE PARA A CURA DA DOR</a:t>
            </a:r>
          </a:p>
          <a:p>
            <a:r>
              <a:rPr lang="pt-BR" sz="2800" b="1" dirty="0" smtClean="0">
                <a:solidFill>
                  <a:srgbClr val="002060"/>
                </a:solidFill>
              </a:rPr>
              <a:t>MENSAGEM E FORMATAÇÃO</a:t>
            </a:r>
          </a:p>
          <a:p>
            <a:r>
              <a:rPr lang="pt-BR" sz="2800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r>
              <a:rPr lang="pt-BR" sz="2800" b="1" dirty="0" smtClean="0">
                <a:solidFill>
                  <a:srgbClr val="002060"/>
                </a:solidFill>
              </a:rPr>
              <a:t>IMAGENS. FORMATAÇÃO PESSOAL, PIXABAY</a:t>
            </a:r>
          </a:p>
          <a:p>
            <a:r>
              <a:rPr lang="pt-BR" sz="2800" b="1" dirty="0" smtClean="0">
                <a:solidFill>
                  <a:srgbClr val="002060"/>
                </a:solidFill>
              </a:rPr>
              <a:t>MÚSICA:MARIAG D’ AMOUR- RICHARD CLAY</a:t>
            </a:r>
          </a:p>
          <a:p>
            <a:r>
              <a:rPr lang="pt-BR" sz="2800" b="1" dirty="0" smtClean="0">
                <a:solidFill>
                  <a:srgbClr val="002060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rgbClr val="002060"/>
                </a:solidFill>
              </a:rPr>
              <a:t>NORMA EXPERIMENTAIS POÉTICOS SLIDES</a:t>
            </a:r>
          </a:p>
          <a:p>
            <a:r>
              <a:rPr lang="pt-BR" sz="2800" b="1" dirty="0" smtClean="0">
                <a:solidFill>
                  <a:srgbClr val="002060"/>
                </a:solidFill>
                <a:hlinkClick r:id="rId3"/>
              </a:rPr>
              <a:t>WWW.SERGRASAN.COM</a:t>
            </a:r>
            <a:endParaRPr lang="pt-BR" sz="2800" b="1" dirty="0" smtClean="0">
              <a:solidFill>
                <a:srgbClr val="002060"/>
              </a:solidFill>
            </a:endParaRPr>
          </a:p>
          <a:p>
            <a:r>
              <a:rPr lang="pt-BR" b="1" dirty="0" smtClean="0">
                <a:hlinkClick r:id="rId4"/>
              </a:rPr>
              <a:t>WWW.NORMASILVEIRAMORAES.RECANTODASLETRAS.COM.BR</a:t>
            </a:r>
            <a:endParaRPr lang="pt-BR" b="1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0028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366</Words>
  <Application>Microsoft Office PowerPoint</Application>
  <PresentationFormat>Apresentação na tela 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2019-04-30T20:19:14Z</dcterms:created>
  <dcterms:modified xsi:type="dcterms:W3CDTF">2019-04-30T21:10:08Z</dcterms:modified>
</cp:coreProperties>
</file>