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73" r:id="rId8"/>
    <p:sldId id="275" r:id="rId9"/>
    <p:sldId id="272" r:id="rId10"/>
    <p:sldId id="27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C1F51-9D8E-478D-ACAB-085A809294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97601AC-A6C2-4503-89E5-EF6AB83E55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93A6CF-C42C-41F4-8BCA-A2331E12D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53A5138-6F21-44E6-8ED3-677B0B242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16D8A68-3C8F-4BB1-AC2E-7624ED6F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6673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89A97C-388F-4373-B9A1-17F180218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E1E93B-E3FC-4B7D-88EF-866469BBD6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6B4F9C8-0079-4649-B897-80ED0B92C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B39134B-BB26-461C-B7B6-83DE90060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5276A95-0FBB-4C7E-AD86-ECDA84FB5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21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C01830-B105-41E5-805D-E35CA4A77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5210578-94DC-4421-8D08-BEBDA6B2D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32CB7F-734F-4EBE-B9A4-173301E73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9D0544-83AC-4DCE-A782-0A5CE16CC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8C1EF61-B5D4-407D-9E4F-B8F4C80CA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68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1DCE8E-0125-40AE-A1BA-DCBFA786A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D630E6-9782-4185-BC12-2A267921B7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BDFA106-A157-46AC-A14D-D55B970D29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4A4994B-81F5-4B4D-930C-299753E90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A42248F-3AAE-4CCC-BCBE-F2DB8DA9A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33A1155-37F5-44DF-83ED-36913863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974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A6C933-8A67-4FAD-B556-04ADAE69E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4D0F8C4-08B3-4843-AC0E-C4D486D63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3BB8323-EA06-496A-A456-ED203272A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A123C65-4897-4AEC-9436-B858586281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FE58ED2-CC62-401D-86EF-D3CC7B193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EDC792F-2587-4614-B6CC-566B78A35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984EA5F-1998-42A4-82F2-99E882067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844AB9B-66FD-4556-80BC-F63231FB5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02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042977-5E53-4DF9-A33B-26BF523DF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14BD1AB-53BD-4947-B628-AFBC72B8D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BE692C1-DE07-4131-AF34-39C68F773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13F8FD3-CEA8-4825-A0E4-0A9D14993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6722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93AD538F-F400-4BD3-AF11-88BDB27A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633C53C-B179-481A-B1AA-F9300A7EB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EF07AA2-FF03-48F7-96D6-672D514B8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71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0B81D2-41AF-4382-A336-C60C1DBA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D7D3FDD-476D-4088-BEE4-8ABCC6585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06639A6-55A7-4737-87EB-EBD4CDE541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B5EBE49-9417-48C7-8303-BF44F095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39D3A82-10C5-4A71-8F57-CC0A54BE1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BFFCCF1-916D-4B16-8935-E860E1E4E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27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804D7B-0130-4AF4-83A7-DDFD3B684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1027DF1-1856-44E7-823D-3A223F8F2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C0C1767-BADD-4BAD-957E-835B9EAC72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8767E10-0F6E-478A-9DD2-2B5A3CC7A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1B94357-B9C4-4A77-BD87-BA2AE18C0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E8B83C7-697A-4B7A-9D7C-D660A7DEE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22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C04B64-1687-40E6-9CEA-8BD95C2C3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538F0F6-2FE2-41D0-AC8C-D1E06E8F68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F1B98C5-3BBD-4AA9-912F-989E9FD9E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0CD3733-80B6-4E2E-8111-25BD155FF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2D1C2DA-DF7D-4697-BC82-5450C77E4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529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796186F-4DE4-4FF1-A1E4-C9B85F1441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9773912-3291-4815-8866-3EEAC8BCC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63DCF13-E7D1-438A-A9BD-A19CE58D3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94763D-9B49-4730-BD3F-85AB5EB71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73778CB-314A-4C1F-AABA-7667F8D45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05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6F22A39-678E-463F-BC18-F5A2088FF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ECF9C3D-2705-4DCA-8D18-1A6B326B8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6D7574F-FF4F-4770-8498-2CBA432DB4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0774F-590A-42B6-A669-70C2FE1C399D}" type="datetimeFigureOut">
              <a:rPr lang="pt-BR" smtClean="0"/>
              <a:t>01/06/2020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963D415-B2E7-42DA-821C-45B2F6A67E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B033D7C-9D88-4550-982B-0DFD053196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54CC3-8E1F-42A8-8216-9A86CB60FB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699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DB3CB0-0FA3-4D2F-8C5B-31F0309CCF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106019"/>
            <a:ext cx="9462052" cy="716942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412B044-C356-4FCB-A814-85D08847D982}"/>
              </a:ext>
            </a:extLst>
          </p:cNvPr>
          <p:cNvSpPr txBox="1"/>
          <p:nvPr/>
        </p:nvSpPr>
        <p:spPr>
          <a:xfrm>
            <a:off x="172278" y="1"/>
            <a:ext cx="917050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Mãos que tocam e deixam boas energias</a:t>
            </a:r>
          </a:p>
          <a:p>
            <a:pPr algn="ctr"/>
            <a:endParaRPr lang="pt-BR" sz="60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Apresentação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55416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>
        <p:sndAc>
          <p:stSnd loop="1">
            <p:snd r:embed="rId2" name="andre_rieu-amigos_para_siempre.wav"/>
          </p:stSnd>
        </p:sndAc>
      </p:transition>
    </mc:Choice>
    <mc:Fallback>
      <p:transition spd="slow" advClick="0" advTm="18000">
        <p:sndAc>
          <p:stSnd loop="1"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4FE81E7-C47D-48A8-8428-FBD87D6E0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11641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E3465D1-E267-420B-9391-49C709D90821}"/>
              </a:ext>
            </a:extLst>
          </p:cNvPr>
          <p:cNvSpPr txBox="1"/>
          <p:nvPr/>
        </p:nvSpPr>
        <p:spPr>
          <a:xfrm>
            <a:off x="410818" y="251791"/>
            <a:ext cx="87331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apoiam...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levam a cura e o carinho.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abraçam com empatia e amor.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levam uma palavra de amparo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23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A354C35-2DF6-4E8F-924F-915D0507F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BC98D06-A59D-4D4D-8218-C1B923ACCCD2}"/>
              </a:ext>
            </a:extLst>
          </p:cNvPr>
          <p:cNvSpPr txBox="1"/>
          <p:nvPr/>
        </p:nvSpPr>
        <p:spPr>
          <a:xfrm>
            <a:off x="251791" y="410817"/>
            <a:ext cx="87331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levam o toque de amor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quebram o mal aonde ele está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abençoam e curam a ira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navegam é águas mansas</a:t>
            </a:r>
          </a:p>
        </p:txBody>
      </p:sp>
    </p:spTree>
    <p:extLst>
      <p:ext uri="{BB962C8B-B14F-4D97-AF65-F5344CB8AC3E}">
        <p14:creationId xmlns:p14="http://schemas.microsoft.com/office/powerpoint/2010/main" val="3809613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CB2CEA7-088C-4BF0-8361-73030313A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3"/>
            <a:ext cx="9143999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5058925-A8EC-451A-B96D-861BD7D13E39}"/>
              </a:ext>
            </a:extLst>
          </p:cNvPr>
          <p:cNvSpPr txBox="1"/>
          <p:nvPr/>
        </p:nvSpPr>
        <p:spPr>
          <a:xfrm>
            <a:off x="530086" y="463826"/>
            <a:ext cx="874643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levam a serenidade e a paz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apoiam, ensinam o bem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quebram a maldade, a inveja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curam a dor, levando a alegria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Mãos que ensinam, salvam, brincam</a:t>
            </a:r>
            <a:b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51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E4DAFC5-C52A-41D0-B67D-F626A8718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96C4F8F-25C2-49C5-8252-8B7FB06948A4}"/>
              </a:ext>
            </a:extLst>
          </p:cNvPr>
          <p:cNvSpPr txBox="1"/>
          <p:nvPr/>
        </p:nvSpPr>
        <p:spPr>
          <a:xfrm>
            <a:off x="331304" y="265043"/>
            <a:ext cx="865367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Mãos que ensinam a pescar e a preparar a ceia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Mãos que conduzem pela mansidão da alma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Mãos que levam o perdão e a remissão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Mãos que levam a reflexão e boas vindas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45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AEBF8D0-BB88-446E-A24F-199F6309B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2"/>
            <a:ext cx="9144000" cy="685800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134CD8A-4461-42D7-A7C8-3AE48E9C4B08}"/>
              </a:ext>
            </a:extLst>
          </p:cNvPr>
          <p:cNvSpPr txBox="1"/>
          <p:nvPr/>
        </p:nvSpPr>
        <p:spPr>
          <a:xfrm>
            <a:off x="0" y="159027"/>
            <a:ext cx="934278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Mãos que tiram o tormento e injustiça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Mãos que protege, cuida e ama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Mãos que defende cada pessoas de bem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Mãos que afagam, curam e dão esperança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85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A3F263C-89B9-4063-A9DD-C2591CD5E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12037" y="0"/>
            <a:ext cx="9356036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61533F7-CB59-4AF6-A37C-60FBF7757A8D}"/>
              </a:ext>
            </a:extLst>
          </p:cNvPr>
          <p:cNvSpPr txBox="1"/>
          <p:nvPr/>
        </p:nvSpPr>
        <p:spPr>
          <a:xfrm>
            <a:off x="198783" y="702365"/>
            <a:ext cx="7951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apontam o caminho, a verdade e a luz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acenam vibrações de luz Cósmica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cura a ferida da alma, devolvendo a paz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44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528E6EC-44AF-4D24-97FB-8244529ED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2999"/>
            <a:ext cx="6857999" cy="914400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92FCB28-0EE9-49DB-A3E6-07A24B2B4708}"/>
              </a:ext>
            </a:extLst>
          </p:cNvPr>
          <p:cNvSpPr txBox="1"/>
          <p:nvPr/>
        </p:nvSpPr>
        <p:spPr>
          <a:xfrm>
            <a:off x="119270" y="238539"/>
            <a:ext cx="8229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abraçam apertadas, com tanto amor e carinho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limpam, que ajudam, que levam bençãos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só levam o êxtase e a felicidade plena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levam boas sensações e emoções.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69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6BB046E-5B01-465C-B803-1D119BCD4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65D3CA0-9852-479B-A52C-9CDD8081BD38}"/>
              </a:ext>
            </a:extLst>
          </p:cNvPr>
          <p:cNvSpPr txBox="1"/>
          <p:nvPr/>
        </p:nvSpPr>
        <p:spPr>
          <a:xfrm>
            <a:off x="530087" y="424070"/>
            <a:ext cx="838862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com toques de luz, paz e vida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fazem nascer, e nunca tiram a vida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</a:b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ABENÇOADAS QUE FAZEM CARINHO...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que salvam, mãos que louvam, 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Mãos agradecidas...</a:t>
            </a:r>
          </a:p>
        </p:txBody>
      </p:sp>
    </p:spTree>
    <p:extLst>
      <p:ext uri="{BB962C8B-B14F-4D97-AF65-F5344CB8AC3E}">
        <p14:creationId xmlns:p14="http://schemas.microsoft.com/office/powerpoint/2010/main" val="3738480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D2BFD9E-1A4D-4065-BD66-49AC41A41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3302" y="-1093305"/>
            <a:ext cx="7076661" cy="926327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8460944-073E-47ED-A1AB-2C2EE406FED8}"/>
              </a:ext>
            </a:extLst>
          </p:cNvPr>
          <p:cNvSpPr txBox="1"/>
          <p:nvPr/>
        </p:nvSpPr>
        <p:spPr>
          <a:xfrm>
            <a:off x="0" y="172278"/>
            <a:ext cx="926326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Mãos que tocam e deixam boas energias</a:t>
            </a:r>
          </a:p>
          <a:p>
            <a:pPr algn="ctr"/>
            <a:endParaRPr lang="pt-BR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Apresentação, mensagem e formatação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Imagens pessoais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Música: André 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Riel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 . Amigos para sempre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  <a:hlinkClick r:id="rId3"/>
              </a:rPr>
              <a:t>www.normasilveiramoraes.recantodasletras.com.br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Norma Experimentais Poéticos Slides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  <a:hlinkClick r:id="rId4"/>
              </a:rPr>
              <a:t>www.sergrasan.com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>01/06/2020</a:t>
            </a:r>
          </a:p>
        </p:txBody>
      </p:sp>
    </p:spTree>
    <p:extLst>
      <p:ext uri="{BB962C8B-B14F-4D97-AF65-F5344CB8AC3E}">
        <p14:creationId xmlns:p14="http://schemas.microsoft.com/office/powerpoint/2010/main" val="301189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75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357</Words>
  <Application>Microsoft Office PowerPoint</Application>
  <PresentationFormat>Apresentação na tela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26</cp:revision>
  <dcterms:created xsi:type="dcterms:W3CDTF">2020-06-01T11:18:31Z</dcterms:created>
  <dcterms:modified xsi:type="dcterms:W3CDTF">2020-06-01T12:09:27Z</dcterms:modified>
</cp:coreProperties>
</file>