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188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08BB-3374-46A4-B139-2FE6B99A0083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71E9-3EE5-4B43-9727-F167947FAF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5075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08BB-3374-46A4-B139-2FE6B99A0083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71E9-3EE5-4B43-9727-F167947FAF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0511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08BB-3374-46A4-B139-2FE6B99A0083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71E9-3EE5-4B43-9727-F167947FAF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6038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08BB-3374-46A4-B139-2FE6B99A0083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71E9-3EE5-4B43-9727-F167947FAF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2911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08BB-3374-46A4-B139-2FE6B99A0083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71E9-3EE5-4B43-9727-F167947FAF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3488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08BB-3374-46A4-B139-2FE6B99A0083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71E9-3EE5-4B43-9727-F167947FAF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1180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08BB-3374-46A4-B139-2FE6B99A0083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71E9-3EE5-4B43-9727-F167947FAF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18198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08BB-3374-46A4-B139-2FE6B99A0083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71E9-3EE5-4B43-9727-F167947FAF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0843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08BB-3374-46A4-B139-2FE6B99A0083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71E9-3EE5-4B43-9727-F167947FAF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4445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08BB-3374-46A4-B139-2FE6B99A0083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71E9-3EE5-4B43-9727-F167947FAF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9853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08BB-3374-46A4-B139-2FE6B99A0083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71E9-3EE5-4B43-9727-F167947FAF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8015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C08BB-3374-46A4-B139-2FE6B99A0083}" type="datetimeFigureOut">
              <a:rPr lang="pt-BR" smtClean="0"/>
              <a:t>29/03/2022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E71E9-3EE5-4B43-9727-F167947FAF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6656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normasilveiramoraes.recantodasletras.com.br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segurando, menina, jovem, jogando&#10;&#10;Descrição gerada automaticamente">
            <a:extLst>
              <a:ext uri="{FF2B5EF4-FFF2-40B4-BE49-F238E27FC236}">
                <a16:creationId xmlns:a16="http://schemas.microsoft.com/office/drawing/2014/main" id="{AF67D2B7-7AB5-47E2-9B35-000F4890A4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D7B5B95-0F62-4B94-A942-57951FB681D4}"/>
              </a:ext>
            </a:extLst>
          </p:cNvPr>
          <p:cNvSpPr txBox="1"/>
          <p:nvPr/>
        </p:nvSpPr>
        <p:spPr>
          <a:xfrm>
            <a:off x="4460488" y="624468"/>
            <a:ext cx="4237463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>
                <a:highlight>
                  <a:srgbClr val="FF00FF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Enlevo da alma na madrugada </a:t>
            </a:r>
            <a:r>
              <a:rPr lang="pt-BR" sz="2800" dirty="0">
                <a:highlight>
                  <a:srgbClr val="FF00FF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(meditação)</a:t>
            </a:r>
          </a:p>
          <a:p>
            <a:pPr algn="ctr"/>
            <a:r>
              <a:rPr lang="pt-BR" sz="2800" dirty="0">
                <a:highlight>
                  <a:srgbClr val="FF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Reflexão e apresentação</a:t>
            </a:r>
          </a:p>
          <a:p>
            <a:r>
              <a:rPr lang="pt-BR" dirty="0">
                <a:highlight>
                  <a:srgbClr val="FFFF00"/>
                </a:highlight>
              </a:rPr>
              <a:t>Norma Aparecida Silveira de Moraes</a:t>
            </a:r>
          </a:p>
          <a:p>
            <a:endParaRPr lang="pt-BR" dirty="0">
              <a:highlight>
                <a:srgbClr val="FF0000"/>
              </a:highlight>
            </a:endParaRPr>
          </a:p>
          <a:p>
            <a:pPr algn="ctr"/>
            <a:r>
              <a:rPr lang="pt-BR" sz="2800" b="1" dirty="0">
                <a:solidFill>
                  <a:schemeClr val="accent1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Divulgação </a:t>
            </a:r>
          </a:p>
          <a:p>
            <a:pPr algn="ctr"/>
            <a:r>
              <a:rPr lang="pt-BR" sz="2800" b="1" dirty="0">
                <a:hlinkClick r:id="rId4"/>
              </a:rPr>
              <a:t>www.normasilveiramoraes.recantodasletras.com.br</a:t>
            </a:r>
            <a:endParaRPr lang="pt-BR" sz="2800" b="1" dirty="0"/>
          </a:p>
          <a:p>
            <a:pPr algn="ctr"/>
            <a:r>
              <a:rPr lang="pt-BR" sz="2800" b="1" dirty="0"/>
              <a:t>Norma Silveira Experimentais Poéticos</a:t>
            </a:r>
          </a:p>
          <a:p>
            <a:pPr algn="ctr"/>
            <a:r>
              <a:rPr lang="pt-BR" sz="2800" b="1" dirty="0">
                <a:hlinkClick r:id="rId5"/>
              </a:rPr>
              <a:t>www.sergrasan.com</a:t>
            </a:r>
            <a:endParaRPr lang="pt-BR" sz="2800" b="1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62999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  <p:sndAc>
          <p:stSnd loop="1">
            <p:snd r:embed="rId2" name="Luzes da ribalta -simonecz (1).wav"/>
          </p:stSnd>
        </p:sndAc>
      </p:transition>
    </mc:Choice>
    <mc:Fallback>
      <p:transition spd="slow" advClick="0" advTm="23000">
        <p:fade/>
        <p:sndAc>
          <p:stSnd loop="1">
            <p:snd r:embed="rId2" name="Luzes da ribalta -simonecz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Mulher com vestido verde&#10;&#10;Descrição gerada automaticamente">
            <a:extLst>
              <a:ext uri="{FF2B5EF4-FFF2-40B4-BE49-F238E27FC236}">
                <a16:creationId xmlns:a16="http://schemas.microsoft.com/office/drawing/2014/main" id="{2A7923B4-98FD-43D2-9481-BB7BE65559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970BC490-6BF0-48B7-9EF4-543370B1073C}"/>
              </a:ext>
            </a:extLst>
          </p:cNvPr>
          <p:cNvSpPr txBox="1"/>
          <p:nvPr/>
        </p:nvSpPr>
        <p:spPr>
          <a:xfrm>
            <a:off x="591015" y="423746"/>
            <a:ext cx="372450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>
                <a:solidFill>
                  <a:schemeClr val="accent1">
                    <a:lumMod val="40000"/>
                    <a:lumOff val="6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Minha alma desperta </a:t>
            </a:r>
          </a:p>
          <a:p>
            <a:pPr algn="ctr"/>
            <a:r>
              <a:rPr lang="pt-BR" sz="3600" dirty="0">
                <a:solidFill>
                  <a:schemeClr val="accent1">
                    <a:lumMod val="40000"/>
                    <a:lumOff val="6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Segue a sua jornada</a:t>
            </a:r>
          </a:p>
          <a:p>
            <a:pPr algn="ctr"/>
            <a:r>
              <a:rPr lang="pt-BR" sz="3600" dirty="0">
                <a:solidFill>
                  <a:schemeClr val="accent1">
                    <a:lumMod val="40000"/>
                    <a:lumOff val="6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Ela passeia pelas colinas da vida em sintonia</a:t>
            </a:r>
          </a:p>
          <a:p>
            <a:pPr algn="ctr"/>
            <a:r>
              <a:rPr lang="pt-BR" sz="3600" dirty="0">
                <a:solidFill>
                  <a:schemeClr val="accent1">
                    <a:lumMod val="40000"/>
                    <a:lumOff val="6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Não pode parar em sua busca tão secreta</a:t>
            </a:r>
          </a:p>
        </p:txBody>
      </p:sp>
    </p:spTree>
    <p:extLst>
      <p:ext uri="{BB962C8B-B14F-4D97-AF65-F5344CB8AC3E}">
        <p14:creationId xmlns:p14="http://schemas.microsoft.com/office/powerpoint/2010/main" val="474100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enina sentada na grama&#10;&#10;Descrição gerada automaticamente com confiança média">
            <a:extLst>
              <a:ext uri="{FF2B5EF4-FFF2-40B4-BE49-F238E27FC236}">
                <a16:creationId xmlns:a16="http://schemas.microsoft.com/office/drawing/2014/main" id="{A415CA67-3145-433A-94B8-0D2980C8EE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8D0EF5D9-48DF-4C22-BC6E-36456F6B9E3C}"/>
              </a:ext>
            </a:extLst>
          </p:cNvPr>
          <p:cNvSpPr txBox="1"/>
          <p:nvPr/>
        </p:nvSpPr>
        <p:spPr>
          <a:xfrm>
            <a:off x="234176" y="4393580"/>
            <a:ext cx="89098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chemeClr val="accent1">
                    <a:lumMod val="40000"/>
                    <a:lumOff val="6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Os pensamentos vão viajando pelo espaço</a:t>
            </a:r>
          </a:p>
          <a:p>
            <a:r>
              <a:rPr lang="pt-BR" sz="3200" dirty="0">
                <a:solidFill>
                  <a:schemeClr val="accent1">
                    <a:lumMod val="40000"/>
                    <a:lumOff val="6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Buscando significados tão utópicos especiais</a:t>
            </a:r>
          </a:p>
          <a:p>
            <a:r>
              <a:rPr lang="pt-BR" sz="3200" dirty="0">
                <a:solidFill>
                  <a:schemeClr val="accent1">
                    <a:lumMod val="40000"/>
                    <a:lumOff val="6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Mas que transborda de emoção e percepção</a:t>
            </a:r>
          </a:p>
        </p:txBody>
      </p:sp>
    </p:spTree>
    <p:extLst>
      <p:ext uri="{BB962C8B-B14F-4D97-AF65-F5344CB8AC3E}">
        <p14:creationId xmlns:p14="http://schemas.microsoft.com/office/powerpoint/2010/main" val="385690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essoa segurando flor&#10;&#10;Descrição gerada automaticamente">
            <a:extLst>
              <a:ext uri="{FF2B5EF4-FFF2-40B4-BE49-F238E27FC236}">
                <a16:creationId xmlns:a16="http://schemas.microsoft.com/office/drawing/2014/main" id="{D1B93CF2-F70F-4EF7-9359-10B49A9B6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5D8E402-E2E7-41DC-BBA7-D8E446686853}"/>
              </a:ext>
            </a:extLst>
          </p:cNvPr>
          <p:cNvSpPr txBox="1"/>
          <p:nvPr/>
        </p:nvSpPr>
        <p:spPr>
          <a:xfrm>
            <a:off x="178420" y="245327"/>
            <a:ext cx="89655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Há uma força tão poderosa e tão transformadora</a:t>
            </a:r>
          </a:p>
          <a:p>
            <a:r>
              <a:rPr lang="pt-BR" sz="2800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Uma felicidade de existir e saber que não estou só</a:t>
            </a:r>
          </a:p>
          <a:p>
            <a:r>
              <a:rPr lang="pt-BR" sz="2800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Sou caminhante guerreira de luz pouco compreendida</a:t>
            </a:r>
          </a:p>
        </p:txBody>
      </p:sp>
    </p:spTree>
    <p:extLst>
      <p:ext uri="{BB962C8B-B14F-4D97-AF65-F5344CB8AC3E}">
        <p14:creationId xmlns:p14="http://schemas.microsoft.com/office/powerpoint/2010/main" val="3354267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grama, ao ar livre, banco, parque&#10;&#10;Descrição gerada automaticamente">
            <a:extLst>
              <a:ext uri="{FF2B5EF4-FFF2-40B4-BE49-F238E27FC236}">
                <a16:creationId xmlns:a16="http://schemas.microsoft.com/office/drawing/2014/main" id="{AB05265A-170D-4EC3-BA57-833F4B0514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26CFDF9-7DB8-4585-8584-7F41F8A952DD}"/>
              </a:ext>
            </a:extLst>
          </p:cNvPr>
          <p:cNvSpPr txBox="1"/>
          <p:nvPr/>
        </p:nvSpPr>
        <p:spPr>
          <a:xfrm>
            <a:off x="579863" y="535259"/>
            <a:ext cx="81849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00B0F0"/>
                </a:solidFill>
                <a:highlight>
                  <a:srgbClr val="00FF00"/>
                </a:highlight>
              </a:rPr>
              <a:t>Mas deixo na poesia solta que me abraça e envolve</a:t>
            </a:r>
          </a:p>
          <a:p>
            <a:r>
              <a:rPr lang="pt-BR" sz="2400" b="1" dirty="0">
                <a:solidFill>
                  <a:srgbClr val="00B0F0"/>
                </a:solidFill>
                <a:highlight>
                  <a:srgbClr val="00FF00"/>
                </a:highlight>
              </a:rPr>
              <a:t>Não importo se me acham arrogante eu sou assim</a:t>
            </a:r>
          </a:p>
          <a:p>
            <a:r>
              <a:rPr lang="pt-BR" sz="2400" b="1" dirty="0">
                <a:solidFill>
                  <a:srgbClr val="00B0F0"/>
                </a:solidFill>
                <a:highlight>
                  <a:srgbClr val="00FF00"/>
                </a:highlight>
              </a:rPr>
              <a:t>Na simplicidade de alma cabocla busco as respostas</a:t>
            </a:r>
          </a:p>
        </p:txBody>
      </p:sp>
    </p:spTree>
    <p:extLst>
      <p:ext uri="{BB962C8B-B14F-4D97-AF65-F5344CB8AC3E}">
        <p14:creationId xmlns:p14="http://schemas.microsoft.com/office/powerpoint/2010/main" val="3316421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Homem em pé em gramado perto de árvore&#10;&#10;Descrição gerada automaticamente">
            <a:extLst>
              <a:ext uri="{FF2B5EF4-FFF2-40B4-BE49-F238E27FC236}">
                <a16:creationId xmlns:a16="http://schemas.microsoft.com/office/drawing/2014/main" id="{BBADBDB4-86B9-48CF-8AA0-D122B0EBA8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003BC4C-BA2B-48ED-BB5F-8086530D3E87}"/>
              </a:ext>
            </a:extLst>
          </p:cNvPr>
          <p:cNvSpPr txBox="1"/>
          <p:nvPr/>
        </p:nvSpPr>
        <p:spPr>
          <a:xfrm>
            <a:off x="691376" y="5174166"/>
            <a:ext cx="78281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</a:rPr>
              <a:t>Viajo nas estrelas do meu pensamento em elevação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Ninguém pode me seguir neste jornada solitária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Meu caminho está florido, vejo tantas cores lindas</a:t>
            </a:r>
          </a:p>
        </p:txBody>
      </p:sp>
    </p:spTree>
    <p:extLst>
      <p:ext uri="{BB962C8B-B14F-4D97-AF65-F5344CB8AC3E}">
        <p14:creationId xmlns:p14="http://schemas.microsoft.com/office/powerpoint/2010/main" val="3624129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ulher com vestido verde&#10;&#10;Descrição gerada automaticamente">
            <a:extLst>
              <a:ext uri="{FF2B5EF4-FFF2-40B4-BE49-F238E27FC236}">
                <a16:creationId xmlns:a16="http://schemas.microsoft.com/office/drawing/2014/main" id="{183F567B-6A24-4D9E-BB88-96B553825C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187F805-093D-4E08-9BC9-9AAA50161487}"/>
              </a:ext>
            </a:extLst>
          </p:cNvPr>
          <p:cNvSpPr txBox="1"/>
          <p:nvPr/>
        </p:nvSpPr>
        <p:spPr>
          <a:xfrm>
            <a:off x="256478" y="446049"/>
            <a:ext cx="92332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solidFill>
                  <a:schemeClr val="bg1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Raios coloridos,.. sete cores vão surgindo, em êxtase</a:t>
            </a:r>
          </a:p>
          <a:p>
            <a:r>
              <a:rPr lang="pt-BR" sz="2400" dirty="0">
                <a:solidFill>
                  <a:schemeClr val="bg1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Não posso parar, meu coração pulsa muito forte</a:t>
            </a:r>
          </a:p>
          <a:p>
            <a:r>
              <a:rPr lang="pt-BR" sz="2400" dirty="0">
                <a:solidFill>
                  <a:schemeClr val="bg1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No mistério profundo, busco nesta minha conexão</a:t>
            </a:r>
          </a:p>
          <a:p>
            <a:r>
              <a:rPr lang="pt-BR" sz="2400" dirty="0">
                <a:solidFill>
                  <a:schemeClr val="bg1"/>
                </a:solidFill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Solto conceitos, deixo seguir apenas o que sinto</a:t>
            </a:r>
          </a:p>
        </p:txBody>
      </p:sp>
    </p:spTree>
    <p:extLst>
      <p:ext uri="{BB962C8B-B14F-4D97-AF65-F5344CB8AC3E}">
        <p14:creationId xmlns:p14="http://schemas.microsoft.com/office/powerpoint/2010/main" val="1224059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enina sentada na grama&#10;&#10;Descrição gerada automaticamente com confiança média">
            <a:extLst>
              <a:ext uri="{FF2B5EF4-FFF2-40B4-BE49-F238E27FC236}">
                <a16:creationId xmlns:a16="http://schemas.microsoft.com/office/drawing/2014/main" id="{FD674A9F-5A4B-410A-A964-3525882674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96EC9FC-39C8-4C7F-B7A8-D9633FF84D49}"/>
              </a:ext>
            </a:extLst>
          </p:cNvPr>
          <p:cNvSpPr txBox="1"/>
          <p:nvPr/>
        </p:nvSpPr>
        <p:spPr>
          <a:xfrm>
            <a:off x="245328" y="4783873"/>
            <a:ext cx="85083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Como é bom sentir e buscar a sabedoria tão antiga</a:t>
            </a:r>
          </a:p>
          <a:p>
            <a:r>
              <a:rPr lang="pt-BR" sz="24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Que está escondida no véu da ilusão que a modernidade</a:t>
            </a:r>
          </a:p>
          <a:p>
            <a:r>
              <a:rPr lang="pt-BR" sz="24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esconde sobre o palco da manipulação até mesmo religiosa</a:t>
            </a:r>
          </a:p>
        </p:txBody>
      </p:sp>
    </p:spTree>
    <p:extLst>
      <p:ext uri="{BB962C8B-B14F-4D97-AF65-F5344CB8AC3E}">
        <p14:creationId xmlns:p14="http://schemas.microsoft.com/office/powerpoint/2010/main" val="57525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Homem em pé em gramado perto de árvore&#10;&#10;Descrição gerada automaticamente">
            <a:extLst>
              <a:ext uri="{FF2B5EF4-FFF2-40B4-BE49-F238E27FC236}">
                <a16:creationId xmlns:a16="http://schemas.microsoft.com/office/drawing/2014/main" id="{010C5BC3-FF55-4643-AE25-B09064B7A5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164825C3-8215-4B3B-A448-87A6E0104B1A}"/>
              </a:ext>
            </a:extLst>
          </p:cNvPr>
          <p:cNvSpPr txBox="1"/>
          <p:nvPr/>
        </p:nvSpPr>
        <p:spPr>
          <a:xfrm>
            <a:off x="747132" y="4672361"/>
            <a:ext cx="70029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highlight>
                  <a:srgbClr val="00FF00"/>
                </a:highlight>
              </a:rPr>
              <a:t>Verdades da vida, de onde vim, pó das estrelas, planeta perdido</a:t>
            </a:r>
          </a:p>
          <a:p>
            <a:r>
              <a:rPr lang="pt-BR" dirty="0">
                <a:highlight>
                  <a:srgbClr val="00FF00"/>
                </a:highlight>
              </a:rPr>
              <a:t>Ou tão próximo pois minha alma consegue sentir a vida</a:t>
            </a:r>
          </a:p>
          <a:p>
            <a:r>
              <a:rPr lang="pt-BR" dirty="0">
                <a:highlight>
                  <a:srgbClr val="00FF00"/>
                </a:highlight>
              </a:rPr>
              <a:t>A energia de algo tão grandioso que conduz minha vida</a:t>
            </a:r>
          </a:p>
        </p:txBody>
      </p:sp>
    </p:spTree>
    <p:extLst>
      <p:ext uri="{BB962C8B-B14F-4D97-AF65-F5344CB8AC3E}">
        <p14:creationId xmlns:p14="http://schemas.microsoft.com/office/powerpoint/2010/main" val="267272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ulher com flor na janela&#10;&#10;Descrição gerada automaticamente">
            <a:extLst>
              <a:ext uri="{FF2B5EF4-FFF2-40B4-BE49-F238E27FC236}">
                <a16:creationId xmlns:a16="http://schemas.microsoft.com/office/drawing/2014/main" id="{3B253B15-79B1-40E1-A72B-136A514628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A7A9DF3D-9CCC-4A40-9FC1-A6B8547BA2BD}"/>
              </a:ext>
            </a:extLst>
          </p:cNvPr>
          <p:cNvSpPr txBox="1"/>
          <p:nvPr/>
        </p:nvSpPr>
        <p:spPr>
          <a:xfrm>
            <a:off x="579863" y="390293"/>
            <a:ext cx="78058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highlight>
                  <a:srgbClr val="00FF00"/>
                </a:highlight>
              </a:rPr>
              <a:t>Não estou sozinha, minha alma busca seu mestre, </a:t>
            </a:r>
            <a:br>
              <a:rPr lang="pt-BR" sz="2400" b="1" dirty="0">
                <a:highlight>
                  <a:srgbClr val="00FF00"/>
                </a:highlight>
              </a:rPr>
            </a:br>
            <a:endParaRPr lang="pt-BR" sz="2400" b="1" dirty="0">
              <a:highlight>
                <a:srgbClr val="00FF00"/>
              </a:highlight>
            </a:endParaRPr>
          </a:p>
          <a:p>
            <a:r>
              <a:rPr lang="pt-BR" sz="2400" b="1" dirty="0">
                <a:highlight>
                  <a:srgbClr val="00FF00"/>
                </a:highlight>
              </a:rPr>
              <a:t>lágrimas só de enlevo nesse despertar tão magnífico, magistral</a:t>
            </a:r>
          </a:p>
          <a:p>
            <a:r>
              <a:rPr lang="pt-BR" sz="2400" b="1" dirty="0">
                <a:highlight>
                  <a:srgbClr val="00FF00"/>
                </a:highlight>
              </a:rPr>
              <a:t>Onde sei que posso confiar e seguir essa grande energia</a:t>
            </a:r>
          </a:p>
          <a:p>
            <a:r>
              <a:rPr lang="pt-BR" sz="2400" b="1" dirty="0">
                <a:highlight>
                  <a:srgbClr val="00FF00"/>
                </a:highlight>
              </a:rPr>
              <a:t>Ela é atuante abrindo meus caminhos com respostas</a:t>
            </a:r>
          </a:p>
        </p:txBody>
      </p:sp>
    </p:spTree>
    <p:extLst>
      <p:ext uri="{BB962C8B-B14F-4D97-AF65-F5344CB8AC3E}">
        <p14:creationId xmlns:p14="http://schemas.microsoft.com/office/powerpoint/2010/main" val="3036398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rosa com folhas verdes&#10;&#10;Descrição gerada automaticamente">
            <a:extLst>
              <a:ext uri="{FF2B5EF4-FFF2-40B4-BE49-F238E27FC236}">
                <a16:creationId xmlns:a16="http://schemas.microsoft.com/office/drawing/2014/main" id="{1F6360F1-8512-450F-9EAE-BB74F92C2B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8BF5E50-D4C0-4D61-9A03-F7F042C444E3}"/>
              </a:ext>
            </a:extLst>
          </p:cNvPr>
          <p:cNvSpPr txBox="1"/>
          <p:nvPr/>
        </p:nvSpPr>
        <p:spPr>
          <a:xfrm>
            <a:off x="591015" y="301083"/>
            <a:ext cx="363529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highlight>
                  <a:srgbClr val="FF00FF"/>
                </a:highlight>
              </a:rPr>
              <a:t> Casa dia me renovo nesta busca e me percebo grande</a:t>
            </a:r>
          </a:p>
          <a:p>
            <a:r>
              <a:rPr lang="pt-BR" sz="2800" b="1" dirty="0">
                <a:highlight>
                  <a:srgbClr val="FF00FF"/>
                </a:highlight>
              </a:rPr>
              <a:t>Não me importo crítica ou julgamento sou sim vida luz</a:t>
            </a:r>
          </a:p>
          <a:p>
            <a:r>
              <a:rPr lang="pt-BR" sz="2800" b="1" dirty="0">
                <a:highlight>
                  <a:srgbClr val="FF00FF"/>
                </a:highlight>
              </a:rPr>
              <a:t>E tento levar um pouco da luz que faz minha alma vibrar</a:t>
            </a:r>
          </a:p>
          <a:p>
            <a:r>
              <a:rPr lang="pt-BR" sz="2800" b="1" dirty="0">
                <a:highlight>
                  <a:srgbClr val="FF00FF"/>
                </a:highlight>
              </a:rPr>
              <a:t>Numa energia cósmica de que o bem existe, é só confiar</a:t>
            </a:r>
          </a:p>
        </p:txBody>
      </p:sp>
    </p:spTree>
    <p:extLst>
      <p:ext uri="{BB962C8B-B14F-4D97-AF65-F5344CB8AC3E}">
        <p14:creationId xmlns:p14="http://schemas.microsoft.com/office/powerpoint/2010/main" val="2776434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Homem em cima de árvore&#10;&#10;Descrição gerada automaticamente">
            <a:extLst>
              <a:ext uri="{FF2B5EF4-FFF2-40B4-BE49-F238E27FC236}">
                <a16:creationId xmlns:a16="http://schemas.microsoft.com/office/drawing/2014/main" id="{0EB61C61-D4D2-4479-852E-166E8472DB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1400DCE-79D0-4F79-985B-3B5C7217DC2B}"/>
              </a:ext>
            </a:extLst>
          </p:cNvPr>
          <p:cNvSpPr txBox="1"/>
          <p:nvPr/>
        </p:nvSpPr>
        <p:spPr>
          <a:xfrm>
            <a:off x="646771" y="4137102"/>
            <a:ext cx="752707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highlight>
                  <a:srgbClr val="FF00FF"/>
                </a:highlight>
              </a:rPr>
              <a:t> O fio do destino é mágico e sou o que penso, livre energia</a:t>
            </a:r>
          </a:p>
          <a:p>
            <a:r>
              <a:rPr lang="pt-BR" dirty="0">
                <a:highlight>
                  <a:srgbClr val="FF00FF"/>
                </a:highlight>
              </a:rPr>
              <a:t>Passo os dias conectada em sintonia, em gratidão e paz</a:t>
            </a:r>
          </a:p>
          <a:p>
            <a:r>
              <a:rPr lang="pt-BR" dirty="0">
                <a:highlight>
                  <a:srgbClr val="FF00FF"/>
                </a:highlight>
              </a:rPr>
              <a:t>Vou seguindo sem importar com o que você pensa de mim, </a:t>
            </a:r>
            <a:br>
              <a:rPr lang="pt-BR" dirty="0">
                <a:highlight>
                  <a:srgbClr val="FF00FF"/>
                </a:highlight>
              </a:rPr>
            </a:br>
            <a:endParaRPr lang="pt-BR" dirty="0">
              <a:highlight>
                <a:srgbClr val="FF00FF"/>
              </a:highlight>
            </a:endParaRPr>
          </a:p>
          <a:p>
            <a:r>
              <a:rPr lang="pt-BR" dirty="0">
                <a:highlight>
                  <a:srgbClr val="FF00FF"/>
                </a:highlight>
              </a:rPr>
              <a:t>deixo a alma livre e feliz voar sem rumo, espalho o amor</a:t>
            </a:r>
          </a:p>
        </p:txBody>
      </p:sp>
    </p:spTree>
    <p:extLst>
      <p:ext uri="{BB962C8B-B14F-4D97-AF65-F5344CB8AC3E}">
        <p14:creationId xmlns:p14="http://schemas.microsoft.com/office/powerpoint/2010/main" val="1441066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ulher com flor no jardim&#10;&#10;Descrição gerada automaticamente">
            <a:extLst>
              <a:ext uri="{FF2B5EF4-FFF2-40B4-BE49-F238E27FC236}">
                <a16:creationId xmlns:a16="http://schemas.microsoft.com/office/drawing/2014/main" id="{C1F1C093-9DE5-4B9C-A6A7-2244B473B4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73340FC-35F3-419C-9972-8CCC70A57D1C}"/>
              </a:ext>
            </a:extLst>
          </p:cNvPr>
          <p:cNvSpPr txBox="1"/>
          <p:nvPr/>
        </p:nvSpPr>
        <p:spPr>
          <a:xfrm>
            <a:off x="356839" y="223024"/>
            <a:ext cx="79731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highlight>
                  <a:srgbClr val="FF00FF"/>
                </a:highlight>
              </a:rPr>
              <a:t> Venha comigo só um pouquinho solte sua alma sem medo</a:t>
            </a:r>
          </a:p>
          <a:p>
            <a:r>
              <a:rPr lang="pt-BR" sz="2400" b="1" dirty="0">
                <a:highlight>
                  <a:srgbClr val="FF00FF"/>
                </a:highlight>
              </a:rPr>
              <a:t>Liberte-se das amarras e preconceitos ou dos dogmas</a:t>
            </a:r>
          </a:p>
          <a:p>
            <a:r>
              <a:rPr lang="pt-BR" sz="2400" b="1" dirty="0">
                <a:highlight>
                  <a:srgbClr val="FF00FF"/>
                </a:highlight>
              </a:rPr>
              <a:t>Venha dar uma volta nesta magia serena de se entregar</a:t>
            </a:r>
          </a:p>
          <a:p>
            <a:r>
              <a:rPr lang="pt-BR" sz="2400" b="1" dirty="0">
                <a:highlight>
                  <a:srgbClr val="FF00FF"/>
                </a:highlight>
              </a:rPr>
              <a:t>Deixe que seu mestre te conduza, seja um bom discípulo</a:t>
            </a:r>
          </a:p>
        </p:txBody>
      </p:sp>
    </p:spTree>
    <p:extLst>
      <p:ext uri="{BB962C8B-B14F-4D97-AF65-F5344CB8AC3E}">
        <p14:creationId xmlns:p14="http://schemas.microsoft.com/office/powerpoint/2010/main" val="701405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ulher de óculos escuros sorrindo&#10;&#10;Descrição gerada automaticamente">
            <a:extLst>
              <a:ext uri="{FF2B5EF4-FFF2-40B4-BE49-F238E27FC236}">
                <a16:creationId xmlns:a16="http://schemas.microsoft.com/office/drawing/2014/main" id="{E2976E84-5258-4C6F-BD94-961BDE9139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B75AAC06-959C-4BB3-A7B2-1F7985C8FB45}"/>
              </a:ext>
            </a:extLst>
          </p:cNvPr>
          <p:cNvSpPr txBox="1"/>
          <p:nvPr/>
        </p:nvSpPr>
        <p:spPr>
          <a:xfrm>
            <a:off x="457201" y="4382429"/>
            <a:ext cx="79285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highlight>
                  <a:srgbClr val="FF00FF"/>
                </a:highlight>
              </a:rPr>
              <a:t> E deixe essa luz te guiar, vamos juntos viajar, pelo universo do sagrado.</a:t>
            </a:r>
            <a:br>
              <a:rPr lang="pt-BR" sz="2400" b="1" dirty="0">
                <a:solidFill>
                  <a:schemeClr val="bg1"/>
                </a:solidFill>
                <a:highlight>
                  <a:srgbClr val="FF00FF"/>
                </a:highlight>
              </a:rPr>
            </a:br>
            <a:r>
              <a:rPr lang="pt-BR" sz="2400" b="1" dirty="0">
                <a:solidFill>
                  <a:schemeClr val="bg1"/>
                </a:solidFill>
                <a:highlight>
                  <a:srgbClr val="FF00FF"/>
                </a:highlight>
              </a:rPr>
              <a:t>Quem sabe você consegue entrar nesta viagem tão especial </a:t>
            </a:r>
            <a:br>
              <a:rPr lang="pt-BR" sz="2400" b="1" dirty="0">
                <a:solidFill>
                  <a:schemeClr val="bg1"/>
                </a:solidFill>
                <a:highlight>
                  <a:srgbClr val="FF00FF"/>
                </a:highlight>
              </a:rPr>
            </a:br>
            <a:r>
              <a:rPr lang="pt-BR" sz="2400" b="1" dirty="0">
                <a:solidFill>
                  <a:schemeClr val="bg1"/>
                </a:solidFill>
                <a:highlight>
                  <a:srgbClr val="FF00FF"/>
                </a:highlight>
              </a:rPr>
              <a:t>entregando sua alma ao sagrado divino que habita a</a:t>
            </a:r>
            <a:r>
              <a:rPr lang="pt-BR" sz="2400" dirty="0">
                <a:highlight>
                  <a:srgbClr val="FF00FF"/>
                </a:highlight>
              </a:rPr>
              <a:t>a sua </a:t>
            </a:r>
            <a:r>
              <a:rPr lang="pt-BR" sz="2400" b="1" dirty="0">
                <a:solidFill>
                  <a:schemeClr val="bg1"/>
                </a:solidFill>
                <a:highlight>
                  <a:srgbClr val="FF00FF"/>
                </a:highlight>
              </a:rPr>
              <a:t>alma.</a:t>
            </a:r>
          </a:p>
        </p:txBody>
      </p:sp>
    </p:spTree>
    <p:extLst>
      <p:ext uri="{BB962C8B-B14F-4D97-AF65-F5344CB8AC3E}">
        <p14:creationId xmlns:p14="http://schemas.microsoft.com/office/powerpoint/2010/main" val="274505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essoa posando para foto&#10;&#10;Descrição gerada automaticamente">
            <a:extLst>
              <a:ext uri="{FF2B5EF4-FFF2-40B4-BE49-F238E27FC236}">
                <a16:creationId xmlns:a16="http://schemas.microsoft.com/office/drawing/2014/main" id="{AE9ACC08-1344-4947-AADB-99135650BB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1512"/>
            <a:ext cx="9144000" cy="68580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4E03AB14-2E9A-45B4-BFE7-17AFD33F1CAC}"/>
              </a:ext>
            </a:extLst>
          </p:cNvPr>
          <p:cNvSpPr txBox="1"/>
          <p:nvPr/>
        </p:nvSpPr>
        <p:spPr>
          <a:xfrm>
            <a:off x="423746" y="111512"/>
            <a:ext cx="414825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" dirty="0">
                <a:highlight>
                  <a:srgbClr val="FF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 Enlevo da alma na madrugada (meditação)</a:t>
            </a:r>
          </a:p>
          <a:p>
            <a:pPr algn="ctr"/>
            <a:r>
              <a:rPr lang="pt-BR" sz="1800" dirty="0">
                <a:highlight>
                  <a:srgbClr val="FF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 reflexão e apresentação</a:t>
            </a:r>
          </a:p>
          <a:p>
            <a:r>
              <a:rPr lang="pt-BR" dirty="0">
                <a:highlight>
                  <a:srgbClr val="FFFF00"/>
                </a:highlight>
              </a:rPr>
              <a:t>Norma Aparecida Silveira de Moraes</a:t>
            </a:r>
          </a:p>
          <a:p>
            <a:endParaRPr lang="pt-BR" dirty="0">
              <a:highlight>
                <a:srgbClr val="FFFF00"/>
              </a:highlight>
            </a:endParaRPr>
          </a:p>
          <a:p>
            <a:r>
              <a:rPr lang="pt-BR" dirty="0">
                <a:highlight>
                  <a:srgbClr val="FFFF00"/>
                </a:highlight>
              </a:rPr>
              <a:t>Imagens de fotos pessoais -2022</a:t>
            </a:r>
          </a:p>
          <a:p>
            <a:endParaRPr lang="pt-BR" dirty="0">
              <a:highlight>
                <a:srgbClr val="FFFF00"/>
              </a:highlight>
            </a:endParaRPr>
          </a:p>
          <a:p>
            <a:r>
              <a:rPr lang="pt-BR" dirty="0">
                <a:highlight>
                  <a:srgbClr val="FFFF00"/>
                </a:highlight>
              </a:rPr>
              <a:t>Música Luzes da ribalta- </a:t>
            </a:r>
            <a:r>
              <a:rPr lang="pt-BR" dirty="0" err="1">
                <a:highlight>
                  <a:srgbClr val="FFFF00"/>
                </a:highlight>
              </a:rPr>
              <a:t>Simonecs</a:t>
            </a:r>
            <a:endParaRPr lang="pt-BR" dirty="0">
              <a:highlight>
                <a:srgbClr val="FFFF00"/>
              </a:highlight>
            </a:endParaRPr>
          </a:p>
          <a:p>
            <a:r>
              <a:rPr lang="pt-BR" dirty="0">
                <a:highlight>
                  <a:srgbClr val="FFFF00"/>
                </a:highlight>
              </a:rPr>
              <a:t>Reflexão poética- Recanto das letras</a:t>
            </a:r>
          </a:p>
          <a:p>
            <a:endParaRPr lang="pt-BR" dirty="0">
              <a:highlight>
                <a:srgbClr val="FF0000"/>
              </a:highlight>
            </a:endParaRPr>
          </a:p>
          <a:p>
            <a:endParaRPr lang="pt-BR" dirty="0">
              <a:highlight>
                <a:srgbClr val="FF0000"/>
              </a:highlight>
            </a:endParaRPr>
          </a:p>
          <a:p>
            <a:pPr algn="ctr"/>
            <a:r>
              <a:rPr lang="pt-BR" sz="1800" b="1" dirty="0">
                <a:solidFill>
                  <a:schemeClr val="accent1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Divulgação </a:t>
            </a:r>
          </a:p>
          <a:p>
            <a:pPr algn="ctr"/>
            <a:r>
              <a:rPr lang="pt-BR" sz="1800" b="1" dirty="0">
                <a:hlinkClick r:id="rId3"/>
              </a:rPr>
              <a:t>www.normasilveiramoraes.recantodasletras.com.br</a:t>
            </a:r>
            <a:endParaRPr lang="pt-BR" sz="1800" b="1" dirty="0"/>
          </a:p>
          <a:p>
            <a:pPr algn="ctr"/>
            <a:r>
              <a:rPr lang="pt-BR" sz="1800" b="1" dirty="0"/>
              <a:t>Norma Silveira Experimentais Poéticos</a:t>
            </a:r>
          </a:p>
          <a:p>
            <a:pPr algn="ctr"/>
            <a:r>
              <a:rPr lang="pt-BR" sz="1800" b="1" dirty="0">
                <a:hlinkClick r:id="rId4"/>
              </a:rPr>
              <a:t>www.sergrasan.com</a:t>
            </a:r>
            <a:endParaRPr lang="pt-BR" sz="1800" b="1" dirty="0"/>
          </a:p>
          <a:p>
            <a:pPr algn="ctr"/>
            <a:r>
              <a:rPr lang="pt-BR" b="1" dirty="0"/>
              <a:t>Norma Silveira Natureza Slides </a:t>
            </a:r>
          </a:p>
          <a:p>
            <a:pPr algn="ctr"/>
            <a:r>
              <a:rPr lang="pt-BR" sz="1800" b="1" dirty="0"/>
              <a:t>www.sergrasan.com</a:t>
            </a:r>
          </a:p>
          <a:p>
            <a:pPr algn="ctr"/>
            <a:r>
              <a:rPr lang="pt-BR" b="1" dirty="0"/>
              <a:t>29/03/22</a:t>
            </a:r>
          </a:p>
          <a:p>
            <a:pPr algn="ctr"/>
            <a:endParaRPr lang="pt-BR" sz="1800" b="1" dirty="0"/>
          </a:p>
          <a:p>
            <a:pPr algn="ctr"/>
            <a:endParaRPr lang="pt-BR" sz="1800" b="1" dirty="0"/>
          </a:p>
        </p:txBody>
      </p:sp>
    </p:spTree>
    <p:extLst>
      <p:ext uri="{BB962C8B-B14F-4D97-AF65-F5344CB8AC3E}">
        <p14:creationId xmlns:p14="http://schemas.microsoft.com/office/powerpoint/2010/main" val="1469614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</TotalTime>
  <Words>530</Words>
  <Application>Microsoft Office PowerPoint</Application>
  <PresentationFormat>Apresentação na tela (4:3)</PresentationFormat>
  <Paragraphs>68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Aharoni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</cp:revision>
  <dcterms:created xsi:type="dcterms:W3CDTF">2022-03-29T11:45:14Z</dcterms:created>
  <dcterms:modified xsi:type="dcterms:W3CDTF">2022-03-29T13:16:53Z</dcterms:modified>
</cp:coreProperties>
</file>