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04" r:id="rId2"/>
    <p:sldId id="289" r:id="rId3"/>
    <p:sldId id="264" r:id="rId4"/>
    <p:sldId id="305" r:id="rId5"/>
    <p:sldId id="306" r:id="rId6"/>
    <p:sldId id="308" r:id="rId7"/>
    <p:sldId id="309" r:id="rId8"/>
    <p:sldId id="265" r:id="rId9"/>
    <p:sldId id="268" r:id="rId10"/>
    <p:sldId id="269" r:id="rId11"/>
    <p:sldId id="271" r:id="rId12"/>
    <p:sldId id="291" r:id="rId13"/>
    <p:sldId id="272" r:id="rId14"/>
    <p:sldId id="310" r:id="rId15"/>
    <p:sldId id="311" r:id="rId16"/>
    <p:sldId id="273" r:id="rId17"/>
    <p:sldId id="293" r:id="rId18"/>
    <p:sldId id="274" r:id="rId19"/>
    <p:sldId id="275" r:id="rId20"/>
    <p:sldId id="276" r:id="rId21"/>
    <p:sldId id="277" r:id="rId22"/>
    <p:sldId id="292" r:id="rId23"/>
    <p:sldId id="301" r:id="rId24"/>
    <p:sldId id="278" r:id="rId25"/>
    <p:sldId id="295" r:id="rId26"/>
    <p:sldId id="280" r:id="rId27"/>
    <p:sldId id="285" r:id="rId28"/>
    <p:sldId id="286" r:id="rId29"/>
    <p:sldId id="279" r:id="rId30"/>
    <p:sldId id="267" r:id="rId31"/>
    <p:sldId id="266" r:id="rId32"/>
    <p:sldId id="307" r:id="rId33"/>
    <p:sldId id="283" r:id="rId34"/>
    <p:sldId id="287" r:id="rId35"/>
    <p:sldId id="288" r:id="rId36"/>
    <p:sldId id="294" r:id="rId37"/>
    <p:sldId id="296" r:id="rId38"/>
    <p:sldId id="297" r:id="rId39"/>
    <p:sldId id="299" r:id="rId40"/>
    <p:sldId id="302" r:id="rId41"/>
    <p:sldId id="312" r:id="rId4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6AC20-3AB4-4C48-BBE8-C47083036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50A1683-2649-40A6-94E2-9B84ECE339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7159F6C-8303-49A0-B480-552EC7909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62B435A-DF1A-4688-B0D1-70B1EA54A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DF0E9F0-571C-481E-A966-622953B2F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7572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171E0F-DAF8-40C9-A5F0-8907F7F54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8F536F2-EBD4-40C8-9912-C8F869740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7C7AB34-5006-4FF9-8083-125E66DB1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9B22157-573B-4550-BA12-2B04ED502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06796D-7110-4BAB-8541-F13143311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7520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6AF9B7-251D-40DD-AF57-2B41BEAFA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270AD59-B5C7-492B-9137-D9E7748AC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33001A2-5354-4F57-8BA3-F7E8A6126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D2D8500-1CDC-4012-B33D-742C0852D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690CAFF-B9A2-4014-B109-003CA214A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773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C0D9ED-C781-45E5-9F1E-3F668735D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EF4FEE5-F4D2-4E7A-B622-56A364F516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72527CB-EF03-4A8B-8D31-8D55E75347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D857EB4-A7A6-4CA5-A242-A5022E5DA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92993C0-EE5C-4CC5-9552-1242A903C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D972B8F-66EB-45D1-A38B-2642F4E95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192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AF54B-CB1F-45E5-8C70-B249E161E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EF32C77-B663-4D82-A478-C79708E0D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9A17700-4B1A-4E52-9CF4-3B87C8202F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289922F-5F51-4DD2-AAAE-888EE5C422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6E1E1C9E-A0AA-453B-901F-3ABD0B4C7F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6716B85C-32E2-4EBC-A495-B66D09ADD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C89C595-3E8E-4299-9AC8-0207EA447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64781AA-B8D5-436C-8EA1-A8F36A37E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6459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0F0EB7-9AD0-43EC-BAD0-6A930D2C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C598761-1187-465D-8BDF-41347628C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45B8A09-B739-4541-9510-2C5ADAFD6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6C3104D-B6FB-4D36-A71E-D3CC916E3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3819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2497412-8ED1-4839-9AE0-7BF240B74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4224D74-8E1C-464D-94D7-1A2FE9DE3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647E6AB-D65A-4E83-BF43-DF38B7538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3160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606F5B-055D-499D-9A2E-A6FFE465A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B6A59EB-969E-4BE2-875C-F61C5A036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50819F8-3E32-4CB4-865C-7D0F8BDBF5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C75F911-B92A-4D51-A722-403771C58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FC3D44B-E0D3-4D62-B697-F71B25D4E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030F85E-26B7-490B-AC55-3CEBAE34D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6810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45E5DE-68B7-43E9-9981-FE1444508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3956E5B-C0D2-4200-A874-17D57842AE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80335B-79CD-43A3-AD45-B24EEA64FC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728C155-03A8-4A93-8CC0-97C30594F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1C08985-D10B-426A-8C25-906CFC6B1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568588F-15AE-49B1-B42B-752478940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7697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97EBC1-515B-4F2A-883C-A3A0A26D8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FB680DE-2950-46C1-A728-B13AC68597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ABE03CB-1EC9-4E78-909E-213E4A26B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6D17F17-A912-4547-850F-8F12B19D7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684C234-B13B-4A1F-98D9-5D7CE254B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5419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5FF3D40-EF26-4A7B-A3D3-65B5B2BC6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91D5137-1EFF-4A59-847F-08530BBEDE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41AB85D-90F7-4B08-948C-5FC07B98E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7728DC5-DE87-460E-A29C-D4B6CB11C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3DA482B-8ED8-4F38-9769-24178C8CD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01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63AFF02-66AE-48DF-834B-3C70FA2B0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1BE153E-34E5-4DD7-B7AE-033416BE04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9763F31-FD40-4883-9C4A-E286B20B4D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DF0B5-6F0A-4541-9492-7D19D254C2D2}" type="datetimeFigureOut">
              <a:rPr lang="pt-BR" smtClean="0"/>
              <a:t>09/05/2020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F9FF3D6-332E-4CC6-8DAD-9A6C844503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3AE4567-EC7A-4FBF-AACE-CFB63B014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6032D-02CE-4889-9609-51DABB32CD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939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67A68B1-94BA-4359-9B8F-FC30D82210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18F8FA3-380F-4BEF-96CB-25D64F1370D7}"/>
              </a:ext>
            </a:extLst>
          </p:cNvPr>
          <p:cNvSpPr txBox="1"/>
          <p:nvPr/>
        </p:nvSpPr>
        <p:spPr>
          <a:xfrm>
            <a:off x="0" y="0"/>
            <a:ext cx="34190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FELIZ DIA DAS MÃES </a:t>
            </a: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MAMÃES QUERIDAS</a:t>
            </a: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AMAMOS VOCÊS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082892B-03AF-4FE1-A0F8-DA47CC8A8FDB}"/>
              </a:ext>
            </a:extLst>
          </p:cNvPr>
          <p:cNvSpPr txBox="1"/>
          <p:nvPr/>
        </p:nvSpPr>
        <p:spPr>
          <a:xfrm>
            <a:off x="5234609" y="0"/>
            <a:ext cx="40286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MUITAS BENÇÃOS A TODAS!!</a:t>
            </a: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ÁS CRIANÇAS TAMBÉM</a:t>
            </a: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PAZ E LUZ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5D99BF9A-1366-440A-AB76-25A8B52F8C1B}"/>
              </a:ext>
            </a:extLst>
          </p:cNvPr>
          <p:cNvSpPr txBox="1"/>
          <p:nvPr/>
        </p:nvSpPr>
        <p:spPr>
          <a:xfrm>
            <a:off x="-119270" y="6056243"/>
            <a:ext cx="31805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7030A0"/>
                </a:solidFill>
              </a:rPr>
              <a:t>PROFESSORA TIA ISA</a:t>
            </a:r>
          </a:p>
          <a:p>
            <a:pPr algn="ctr"/>
            <a:r>
              <a:rPr lang="pt-BR" b="1" dirty="0">
                <a:solidFill>
                  <a:srgbClr val="7030A0"/>
                </a:solidFill>
              </a:rPr>
              <a:t>MERCÊS 10/05/2020- MG</a:t>
            </a:r>
          </a:p>
          <a:p>
            <a:pPr algn="ctr"/>
            <a:endParaRPr lang="pt-BR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276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  <p:sndAc>
          <p:stSnd loop="1">
            <p:snd r:embed="rId2" name="Como é grde. o meu amor por você Nílvia.wav"/>
          </p:stSnd>
        </p:sndAc>
      </p:transition>
    </mc:Choice>
    <mc:Fallback xmlns="">
      <p:transition spd="slow" advClick="0" advTm="15000">
        <p:fade/>
        <p:sndAc>
          <p:stSnd loop="1">
            <p:snd r:embed="rId4" name="Como é grde. o meu amor por você Nílv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CF64837-FB13-4D24-9BA6-2A9DDFBA5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44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8458F65-A907-49BA-AF9A-CB8DE8971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oração 3">
            <a:extLst>
              <a:ext uri="{FF2B5EF4-FFF2-40B4-BE49-F238E27FC236}">
                <a16:creationId xmlns:a16="http://schemas.microsoft.com/office/drawing/2014/main" id="{6AE07CD8-2EA1-4CBC-B3D3-822F2EE46549}"/>
              </a:ext>
            </a:extLst>
          </p:cNvPr>
          <p:cNvSpPr/>
          <p:nvPr/>
        </p:nvSpPr>
        <p:spPr>
          <a:xfrm>
            <a:off x="185530" y="5062331"/>
            <a:ext cx="2796209" cy="179567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u="sng" dirty="0"/>
              <a:t>FELIZ DIA DAS MÃES </a:t>
            </a:r>
          </a:p>
          <a:p>
            <a:pPr algn="ctr"/>
            <a:r>
              <a:rPr lang="pt-BR" b="1" u="sng" dirty="0"/>
              <a:t>MAMÃES!!</a:t>
            </a:r>
          </a:p>
        </p:txBody>
      </p:sp>
      <p:sp>
        <p:nvSpPr>
          <p:cNvPr id="5" name="Coração 4">
            <a:extLst>
              <a:ext uri="{FF2B5EF4-FFF2-40B4-BE49-F238E27FC236}">
                <a16:creationId xmlns:a16="http://schemas.microsoft.com/office/drawing/2014/main" id="{0828AC2D-1049-4714-B364-C4216AD78A46}"/>
              </a:ext>
            </a:extLst>
          </p:cNvPr>
          <p:cNvSpPr/>
          <p:nvPr/>
        </p:nvSpPr>
        <p:spPr>
          <a:xfrm flipH="1">
            <a:off x="6361043" y="5062331"/>
            <a:ext cx="2385392" cy="1795669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u="sng" dirty="0"/>
              <a:t>FELICIDADES ML </a:t>
            </a:r>
          </a:p>
          <a:p>
            <a:pPr algn="ctr"/>
            <a:r>
              <a:rPr lang="pt-BR" b="1" u="sng" dirty="0"/>
              <a:t>CRIANÇAS!!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A440901-27E4-424C-83C6-40034C7E94FF}"/>
              </a:ext>
            </a:extLst>
          </p:cNvPr>
          <p:cNvSpPr txBox="1"/>
          <p:nvPr/>
        </p:nvSpPr>
        <p:spPr>
          <a:xfrm>
            <a:off x="2663687" y="6348656"/>
            <a:ext cx="160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002060"/>
                </a:solidFill>
              </a:rPr>
              <a:t>10/05/2020</a:t>
            </a:r>
          </a:p>
        </p:txBody>
      </p:sp>
    </p:spTree>
    <p:extLst>
      <p:ext uri="{BB962C8B-B14F-4D97-AF65-F5344CB8AC3E}">
        <p14:creationId xmlns:p14="http://schemas.microsoft.com/office/powerpoint/2010/main" val="3363048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F2BBEC-B4E7-4063-9FBE-77812FDB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105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5594BFB-28CF-410F-9E5F-0BDA09530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86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F2A8F5-B1D2-49A4-9714-3B56435F81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25FF42B-4143-4322-9DA5-35DABD434D6B}"/>
              </a:ext>
            </a:extLst>
          </p:cNvPr>
          <p:cNvSpPr txBox="1"/>
          <p:nvPr/>
        </p:nvSpPr>
        <p:spPr>
          <a:xfrm>
            <a:off x="5459896" y="6255026"/>
            <a:ext cx="25179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</a:rPr>
              <a:t>FELICIDADES MAMÃE</a:t>
            </a:r>
          </a:p>
        </p:txBody>
      </p:sp>
    </p:spTree>
    <p:extLst>
      <p:ext uri="{BB962C8B-B14F-4D97-AF65-F5344CB8AC3E}">
        <p14:creationId xmlns:p14="http://schemas.microsoft.com/office/powerpoint/2010/main" val="82355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823E71-A942-4A22-9C55-AA4B9AD2E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98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62EA378-F118-434B-9F49-DAF3150F6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714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68EC5F5-3DC4-4339-A1DD-26CAD46F5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77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14DAE1-428F-4E35-A5BF-BDD8A3264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120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4B605C-D9AC-40D7-97AD-C50D3C167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72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E24B72C-BC58-46C7-8AB2-F4C46C42B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730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E8386C-9576-40C0-B36A-1BBF86D7B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1352380-7E94-4DDD-ABF0-6C8DFF5F707D}"/>
              </a:ext>
            </a:extLst>
          </p:cNvPr>
          <p:cNvSpPr txBox="1"/>
          <p:nvPr/>
        </p:nvSpPr>
        <p:spPr>
          <a:xfrm>
            <a:off x="5526157" y="6042991"/>
            <a:ext cx="2928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</a:rPr>
              <a:t>FELIZ DIA DAS MÃES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</a:rPr>
              <a:t>QUERIDA MAMÃE</a:t>
            </a:r>
          </a:p>
        </p:txBody>
      </p:sp>
    </p:spTree>
    <p:extLst>
      <p:ext uri="{BB962C8B-B14F-4D97-AF65-F5344CB8AC3E}">
        <p14:creationId xmlns:p14="http://schemas.microsoft.com/office/powerpoint/2010/main" val="3179130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C0CBB3-9DF1-4FB1-A9DD-8AB1994B1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536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619BE6C-58AC-450D-9DE0-CB07B1AB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789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2AFF7E-4CA9-471E-BA79-258864790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901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52D04EF-52A6-416E-B195-67AF588C1A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07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7DB1AEE-F6A4-4FEE-A49F-48C5C82B0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766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DB03AA-D1EA-4650-828F-0D0A29BAF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346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829820B-91FC-415D-A12E-8CB28D445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195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F35413-0AAB-4ABE-A323-C980BC6A5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367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DFCF9D-74DB-40B2-9EC3-CAAD315F5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71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02E0981-343E-4A4E-BBF0-32C0D6B26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6054374-E680-4C4B-9EA9-DDB3499CAD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377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05B9160-8351-4FCA-8563-CEB3AEE11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83BAB9-C1ED-47B3-A817-F842ED6581D6}"/>
              </a:ext>
            </a:extLst>
          </p:cNvPr>
          <p:cNvSpPr txBox="1"/>
          <p:nvPr/>
        </p:nvSpPr>
        <p:spPr>
          <a:xfrm>
            <a:off x="5168348" y="5724939"/>
            <a:ext cx="2915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</a:rPr>
              <a:t>FELIZ DIA DAS MÃES</a:t>
            </a:r>
          </a:p>
          <a:p>
            <a:pPr algn="ctr"/>
            <a:r>
              <a:rPr lang="pt-BR" sz="2000" b="1" dirty="0">
                <a:solidFill>
                  <a:srgbClr val="FFFF00"/>
                </a:solidFill>
              </a:rPr>
              <a:t>QUERIDA MAMÃE</a:t>
            </a:r>
          </a:p>
        </p:txBody>
      </p:sp>
    </p:spTree>
    <p:extLst>
      <p:ext uri="{BB962C8B-B14F-4D97-AF65-F5344CB8AC3E}">
        <p14:creationId xmlns:p14="http://schemas.microsoft.com/office/powerpoint/2010/main" val="3525078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B81BA6E-33DA-475F-ADE7-83E6541A5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770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66C97F-D677-4834-ADC2-FD478D842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86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FE8534-1E4E-4432-B9AF-385E8D446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14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B33689-FBD2-4BCF-8FED-176AD7B66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46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1E02FC1-048D-4582-B736-AD272750E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60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4FF98B7-EC19-404D-BCC2-7BC1B896C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912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38A18E6-CFA0-46C5-BFA9-21D3DE943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732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F456C4B-2864-4E88-8A23-5E3D165E3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18B4B60-ED1C-494F-A2D4-1FB03107D930}"/>
              </a:ext>
            </a:extLst>
          </p:cNvPr>
          <p:cNvSpPr txBox="1"/>
          <p:nvPr/>
        </p:nvSpPr>
        <p:spPr>
          <a:xfrm>
            <a:off x="4823791" y="5446643"/>
            <a:ext cx="3631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FELIZ DIA DAS MÃES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QUERIDA MAMÃE</a:t>
            </a:r>
          </a:p>
        </p:txBody>
      </p:sp>
    </p:spTree>
    <p:extLst>
      <p:ext uri="{BB962C8B-B14F-4D97-AF65-F5344CB8AC3E}">
        <p14:creationId xmlns:p14="http://schemas.microsoft.com/office/powerpoint/2010/main" val="316071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B8B8AF4-8B86-4168-8EB2-741BD2BE4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381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2C0ACFE-F1B9-4877-9A00-2A83A25DB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363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4EC4278-A2C5-4FFD-8262-F3119AE95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54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76AFB5F-A033-4DFF-9C89-720A59CF3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394CE6C-AFBD-4D06-B77B-220BB9523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31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5FBC2B3-374E-4539-A834-9A1D0BBCF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019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7AC3F27-717D-4077-99F4-45187E98C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913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1669182-8027-45C8-B982-3B5A49753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20A938C-CC57-42AA-A350-60CF36493FDB}"/>
              </a:ext>
            </a:extLst>
          </p:cNvPr>
          <p:cNvSpPr txBox="1"/>
          <p:nvPr/>
        </p:nvSpPr>
        <p:spPr>
          <a:xfrm>
            <a:off x="901149" y="675861"/>
            <a:ext cx="824285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CRÉDITOS</a:t>
            </a:r>
          </a:p>
          <a:p>
            <a:r>
              <a:rPr lang="pt-BR" b="1" dirty="0">
                <a:solidFill>
                  <a:srgbClr val="FFFF00"/>
                </a:solidFill>
              </a:rPr>
              <a:t>POESIAS E FORMATAÇÃO DO SLIDES “POWER POINT”</a:t>
            </a:r>
          </a:p>
          <a:p>
            <a:r>
              <a:rPr lang="pt-BR" b="1" dirty="0">
                <a:solidFill>
                  <a:srgbClr val="FFFF00"/>
                </a:solidFill>
              </a:rPr>
              <a:t>POETISA : NORMA APARECIDA DILVEIRA DE MORAES</a:t>
            </a:r>
          </a:p>
          <a:p>
            <a:r>
              <a:rPr lang="pt-BR" b="1" dirty="0">
                <a:solidFill>
                  <a:srgbClr val="FFFF00"/>
                </a:solidFill>
              </a:rPr>
              <a:t>IMAGENS. ALUNOS DA PROFESSORA ISA MARIA DA SILVEIRA</a:t>
            </a:r>
          </a:p>
          <a:p>
            <a:r>
              <a:rPr lang="pt-BR" b="1" dirty="0">
                <a:solidFill>
                  <a:srgbClr val="FFFF00"/>
                </a:solidFill>
              </a:rPr>
              <a:t>MÚSICA: CAIXINHA DE MÚSICA: COMO É GRANDE O MEU AMOR POR NIVIA</a:t>
            </a:r>
          </a:p>
          <a:p>
            <a:r>
              <a:rPr lang="pt-BR" b="1" dirty="0">
                <a:solidFill>
                  <a:srgbClr val="FFFF00"/>
                </a:solidFill>
              </a:rPr>
              <a:t>DIVULGAÇÃO</a:t>
            </a:r>
          </a:p>
          <a:p>
            <a:r>
              <a:rPr lang="pt-BR" b="1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b="1" dirty="0">
              <a:solidFill>
                <a:srgbClr val="FFFF00"/>
              </a:solidFill>
            </a:endParaRPr>
          </a:p>
          <a:p>
            <a:r>
              <a:rPr lang="pt-BR" b="1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BR" b="1" dirty="0">
              <a:solidFill>
                <a:srgbClr val="FFFF00"/>
              </a:solidFill>
            </a:endParaRPr>
          </a:p>
          <a:p>
            <a:r>
              <a:rPr lang="pt-BR" b="1" dirty="0">
                <a:solidFill>
                  <a:srgbClr val="FFFF00"/>
                </a:solidFill>
              </a:rPr>
              <a:t>NORMA SILVEIRA MORAES SLIDES/NORMA NATUREZA /NORMA EXPERIMENTAIS POÉTICOS</a:t>
            </a:r>
          </a:p>
          <a:p>
            <a:r>
              <a:rPr lang="pt-BR" b="1" dirty="0">
                <a:solidFill>
                  <a:srgbClr val="FFFF00"/>
                </a:solidFill>
              </a:rPr>
              <a:t>USO IMAGENS DA PROFESSORA ISA MARIA SILVEIRA /ALUNOS E MÃES DOS ALUNOS</a:t>
            </a:r>
          </a:p>
          <a:p>
            <a:r>
              <a:rPr lang="pt-BR" b="1" dirty="0">
                <a:solidFill>
                  <a:srgbClr val="FFFF00"/>
                </a:solidFill>
              </a:rPr>
              <a:t>INSITITUTO EDUCACIONAL  MUNICIPAL ” DENY MARTINS TERRA” /MERCÊS MG</a:t>
            </a:r>
          </a:p>
          <a:p>
            <a:r>
              <a:rPr lang="pt-BR" b="1" dirty="0">
                <a:solidFill>
                  <a:srgbClr val="FFFF00"/>
                </a:solidFill>
              </a:rPr>
              <a:t>FAVOR MANTER A AUTORIA</a:t>
            </a:r>
          </a:p>
          <a:p>
            <a:r>
              <a:rPr lang="pt-BR" b="1" dirty="0">
                <a:solidFill>
                  <a:srgbClr val="FFFF00"/>
                </a:solidFill>
              </a:rPr>
              <a:t>MERCÊS 10 DE MAIO DE 2020.MG</a:t>
            </a:r>
          </a:p>
          <a:p>
            <a:r>
              <a:rPr lang="pt-BR" b="1" dirty="0">
                <a:solidFill>
                  <a:srgbClr val="FFFF00"/>
                </a:solidFill>
              </a:rPr>
              <a:t>PROIBIDO REPRODUZIR OU VENDER.</a:t>
            </a:r>
          </a:p>
          <a:p>
            <a:r>
              <a:rPr lang="pt-BR" sz="1600" b="1" dirty="0">
                <a:solidFill>
                  <a:schemeClr val="bg1"/>
                </a:solidFill>
              </a:rPr>
              <a:t>Norma Aparecida Silveira de Moraes-poetisa, psicóloga  e escritora:   Membro Correspondente da ALERS - Academia de Artes Literárias e Culturais do Estado do Rio Grande do Sul, </a:t>
            </a:r>
          </a:p>
          <a:p>
            <a:r>
              <a:rPr lang="pt-BR" sz="1600" b="1" dirty="0">
                <a:solidFill>
                  <a:schemeClr val="bg1"/>
                </a:solidFill>
              </a:rPr>
              <a:t>Cadeira Nº 07, Patronesse Dinah Silveira Queiroz.</a:t>
            </a:r>
          </a:p>
          <a:p>
            <a:r>
              <a:rPr lang="pt-BR" sz="1600" b="1" dirty="0">
                <a:solidFill>
                  <a:schemeClr val="bg1"/>
                </a:solidFill>
              </a:rPr>
              <a:t>                                                </a:t>
            </a:r>
            <a:r>
              <a:rPr lang="pt-BR" b="1" dirty="0">
                <a:solidFill>
                  <a:srgbClr val="FFFF00"/>
                </a:solidFill>
              </a:rPr>
              <a:t>PAZ E LUZ A TODOS!</a:t>
            </a:r>
          </a:p>
          <a:p>
            <a:endParaRPr lang="pt-BR" b="1" dirty="0">
              <a:solidFill>
                <a:srgbClr val="FFFF00"/>
              </a:solidFill>
            </a:endParaRPr>
          </a:p>
          <a:p>
            <a:endParaRPr lang="pt-BR" sz="1600" b="1" dirty="0">
              <a:solidFill>
                <a:schemeClr val="bg1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1584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CC1A4A7-9500-4DE6-9510-B1E99EBAA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5D06040-2BE4-4BAC-889C-1C7B81D7699F}"/>
              </a:ext>
            </a:extLst>
          </p:cNvPr>
          <p:cNvSpPr/>
          <p:nvPr/>
        </p:nvSpPr>
        <p:spPr>
          <a:xfrm>
            <a:off x="2650435" y="2968487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00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5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</TotalTime>
  <Words>209</Words>
  <Application>Microsoft Office PowerPoint</Application>
  <PresentationFormat>Apresentação na tela (4:3)</PresentationFormat>
  <Paragraphs>38</Paragraphs>
  <Slides>41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41</cp:revision>
  <dcterms:created xsi:type="dcterms:W3CDTF">2020-05-09T09:55:49Z</dcterms:created>
  <dcterms:modified xsi:type="dcterms:W3CDTF">2020-05-09T22:54:08Z</dcterms:modified>
</cp:coreProperties>
</file>