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18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506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3132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7091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177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9412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3092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3542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980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2818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8115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8936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09812-38DE-42D4-A918-B62AA929225C}" type="datetimeFigureOut">
              <a:rPr lang="pt-BR" smtClean="0"/>
              <a:t>16/03/2022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A1E74-D273-4CAF-909B-E90DC124C09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821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.com/" TargetMode="External"/><Relationship Id="rId4" Type="http://schemas.openxmlformats.org/officeDocument/2006/relationships/hyperlink" Target="http://www.norma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F9051B2C-A28C-4E7C-BE75-81C19AA4CF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32" r="34728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9F08EEE-EF4B-4AE7-91E9-2C0ADDDCBDE9}"/>
              </a:ext>
            </a:extLst>
          </p:cNvPr>
          <p:cNvSpPr txBox="1"/>
          <p:nvPr/>
        </p:nvSpPr>
        <p:spPr>
          <a:xfrm>
            <a:off x="-1143" y="412595"/>
            <a:ext cx="8944421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É  PRECISO TROCAR AS ARMAS </a:t>
            </a:r>
          </a:p>
          <a:p>
            <a:pPr algn="ctr"/>
            <a:r>
              <a:rPr lang="pt-BR" sz="4000" dirty="0">
                <a:solidFill>
                  <a:schemeClr val="accent1">
                    <a:lumMod val="7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POR FLORES</a:t>
            </a:r>
          </a:p>
          <a:p>
            <a:pPr algn="ctr"/>
            <a:endParaRPr lang="pt-BR" sz="3600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600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endParaRPr lang="pt-BR" sz="3600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APRESENTAÇÃO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NORMA SILVEIRA DE MORAES</a:t>
            </a:r>
          </a:p>
          <a:p>
            <a:pPr algn="ctr"/>
            <a:endParaRPr lang="pt-BR" sz="2800" b="1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DIVULGAÇÃO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NORMA</a:t>
            </a:r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EXPERIMENTAIS POETICOS SLIDES</a:t>
            </a: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WWW.SERGRASA.COM</a:t>
            </a:r>
            <a:endParaRPr lang="pt-BR" sz="2800" b="1" dirty="0">
              <a:solidFill>
                <a:srgbClr val="00B05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pPr algn="ctr"/>
            <a:r>
              <a:rPr lang="pt-BR" sz="2800" b="1" dirty="0">
                <a:solidFill>
                  <a:srgbClr val="00B05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www.normasilveiramoraes.recantodasletras.com.br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75453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  <p:sndAc>
          <p:stSnd>
            <p:snd r:embed="rId2" name="Francis Goya-Sacrifice (1).wav"/>
          </p:stSnd>
        </p:sndAc>
      </p:transition>
    </mc:Choice>
    <mc:Fallback>
      <p:transition spd="slow" advClick="0" advTm="17000">
        <p:fade/>
        <p:sndAc>
          <p:stSnd>
            <p:snd r:embed="rId2" name="Francis Goya-Sacrifice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 descr="Flor rosa com folhas verdes&#10;&#10;Descrição gerada automaticamente">
            <a:extLst>
              <a:ext uri="{FF2B5EF4-FFF2-40B4-BE49-F238E27FC236}">
                <a16:creationId xmlns:a16="http://schemas.microsoft.com/office/drawing/2014/main" id="{BCA496A4-B921-43F5-A3F9-4ED5492EB0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5" r="27976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B3C2C784-B9CB-484C-9870-7AFE0EC2BB89}"/>
              </a:ext>
            </a:extLst>
          </p:cNvPr>
          <p:cNvSpPr txBox="1"/>
          <p:nvPr/>
        </p:nvSpPr>
        <p:spPr>
          <a:xfrm>
            <a:off x="133815" y="100361"/>
            <a:ext cx="8374566" cy="3046988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ahoma" panose="020B0604030504040204" pitchFamily="34" charset="0"/>
              </a:rPr>
              <a:t>A GUERRA É...</a:t>
            </a:r>
            <a:endParaRPr lang="pt-BR" sz="3200" b="1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ahoma" panose="020B0604030504040204" pitchFamily="34" charset="0"/>
              </a:rPr>
              <a:t>A GUERRA É PURA IMBECILIDADE</a:t>
            </a:r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ahoma" panose="020B0604030504040204" pitchFamily="34" charset="0"/>
              </a:rPr>
              <a:t>PURO DERRAME DE SANGUE, DESTRUIÇÃO</a:t>
            </a:r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ahoma" panose="020B0604030504040204" pitchFamily="34" charset="0"/>
              </a:rPr>
              <a:t>UM HOMEM MATANDO A HUMANIDADE</a:t>
            </a:r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  <a:p>
            <a:r>
              <a:rPr lang="pt-BR" sz="3200" b="1" dirty="0">
                <a:solidFill>
                  <a:schemeClr val="accent1">
                    <a:lumMod val="20000"/>
                    <a:lumOff val="80000"/>
                  </a:schemeClr>
                </a:solidFill>
                <a:effectLst/>
                <a:latin typeface="Tahoma" panose="020B0604030504040204" pitchFamily="34" charset="0"/>
              </a:rPr>
              <a:t>SEM DÓ, PIEDADE, MATANDO A NAÇÃO</a:t>
            </a:r>
            <a:endParaRPr lang="pt-BR" sz="3200" dirty="0">
              <a:solidFill>
                <a:schemeClr val="accent1">
                  <a:lumMod val="20000"/>
                  <a:lumOff val="8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6386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ADF8F310-D4D4-46B7-A775-F0EF6CF7E0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" r="41697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5DFD92B-6055-4A49-8691-4F9905BB7926}"/>
              </a:ext>
            </a:extLst>
          </p:cNvPr>
          <p:cNvSpPr txBox="1"/>
          <p:nvPr/>
        </p:nvSpPr>
        <p:spPr>
          <a:xfrm>
            <a:off x="1" y="379141"/>
            <a:ext cx="9141714" cy="2062103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PURO JOGO DE PODER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DE GOVERNO QUE SÓ VISA CAPITALISMO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SÓ MATA E FAZ SOFRER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PROVINDA DE GOVERNO SEM HUMANISMO</a:t>
            </a:r>
            <a:endParaRPr lang="pt-BR" sz="32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6678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ássaro em cima de uma flor&#10;&#10;Descrição gerada automaticamente com confiança média">
            <a:extLst>
              <a:ext uri="{FF2B5EF4-FFF2-40B4-BE49-F238E27FC236}">
                <a16:creationId xmlns:a16="http://schemas.microsoft.com/office/drawing/2014/main" id="{BF9628D6-A088-4DCE-969C-3DC77EAA707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5" r="32026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60C62DF-817B-474C-855B-009E55E40880}"/>
              </a:ext>
            </a:extLst>
          </p:cNvPr>
          <p:cNvSpPr txBox="1"/>
          <p:nvPr/>
        </p:nvSpPr>
        <p:spPr>
          <a:xfrm>
            <a:off x="345688" y="2263698"/>
            <a:ext cx="923321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TERRÍVEL E DESAFIADORA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DEIXA RASTRO DE TRAUMAS INFELICIDADES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DE FRACASSOS DORES E SAUDADES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MUTILA, É DESTRUTIVA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183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lanta com folhas verdes&#10;&#10;Descrição gerada automaticamente">
            <a:extLst>
              <a:ext uri="{FF2B5EF4-FFF2-40B4-BE49-F238E27FC236}">
                <a16:creationId xmlns:a16="http://schemas.microsoft.com/office/drawing/2014/main" id="{5FE4E730-703D-4595-9103-6F8B1311B6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9" r="41092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C11CA92-07CF-462C-8B47-4FCC4EF21E84}"/>
              </a:ext>
            </a:extLst>
          </p:cNvPr>
          <p:cNvSpPr txBox="1"/>
          <p:nvPr/>
        </p:nvSpPr>
        <p:spPr>
          <a:xfrm>
            <a:off x="234176" y="3980985"/>
            <a:ext cx="874255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MUITA GENTE PERDE TUDO QUE TEM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NÃO TEM CULPA DO MAL QUE VEM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DE DITADORES E GANANCIOSOS QUE NÃO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RESPEITAM A LEI DIVINA DO AMOR</a:t>
            </a:r>
            <a:endParaRPr lang="pt-BR" sz="32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11889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E46FB604-8E99-44D2-AD45-C75D1F63DC2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14" r="36046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8FB0C3C-908D-4E74-A913-B1FC4C37735E}"/>
              </a:ext>
            </a:extLst>
          </p:cNvPr>
          <p:cNvSpPr txBox="1"/>
          <p:nvPr/>
        </p:nvSpPr>
        <p:spPr>
          <a:xfrm>
            <a:off x="356839" y="446049"/>
            <a:ext cx="92666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UM VALE DE LÁGRIMAS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PARA O POVO QUE FICA VULNERÁVEL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ENQUANTO OS MANDANTES ESTÃO SEGUROS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EM SEUS BANKERS ESCONDIDOS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140051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124A4666-306D-4D06-8282-E1831DA283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r="36372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90C6EA6-D81B-496F-A008-A37150126B81}"/>
              </a:ext>
            </a:extLst>
          </p:cNvPr>
          <p:cNvSpPr txBox="1"/>
          <p:nvPr/>
        </p:nvSpPr>
        <p:spPr>
          <a:xfrm>
            <a:off x="0" y="2877015"/>
            <a:ext cx="86310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UMA TORTURA DIABÓLICA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PARA AS PESSOAS SOFRIDAS E TORTURADAS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PASSANDO FOME, SEDE, PADECENDO</a:t>
            </a:r>
            <a:endParaRPr lang="pt-BR" sz="28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8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SAINDO DE SEUS LARES, DESTRUÍDOS</a:t>
            </a:r>
            <a:endParaRPr lang="pt-BR" sz="28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59110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Uma imagem contendo flor, mesa, decorado, colorido&#10;&#10;Descrição gerada automaticamente">
            <a:extLst>
              <a:ext uri="{FF2B5EF4-FFF2-40B4-BE49-F238E27FC236}">
                <a16:creationId xmlns:a16="http://schemas.microsoft.com/office/drawing/2014/main" id="{940D44BF-48D3-4BBA-A1D8-0C86C64B0F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4" r="33796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F09220D-CD29-4D88-8C9D-C4C5B0B20D6D}"/>
              </a:ext>
            </a:extLst>
          </p:cNvPr>
          <p:cNvSpPr txBox="1"/>
          <p:nvPr/>
        </p:nvSpPr>
        <p:spPr>
          <a:xfrm>
            <a:off x="189572" y="3702205"/>
            <a:ext cx="895442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PODE TER OUTRA MOTIVAÇÃO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TEMPOS DE MUDANÇAS, TOMADA DE PODER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GUERRA GLOBAL EM EXPANSÃO</a:t>
            </a:r>
            <a:endParaRPr lang="pt-BR" sz="32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ESTRATÉGIAS MANIPULADORAS VÃO VENCER</a:t>
            </a:r>
            <a:endParaRPr lang="pt-BR" sz="32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57879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lanta com flores cor de rosa&#10;&#10;Descrição gerada automaticamente">
            <a:extLst>
              <a:ext uri="{FF2B5EF4-FFF2-40B4-BE49-F238E27FC236}">
                <a16:creationId xmlns:a16="http://schemas.microsoft.com/office/drawing/2014/main" id="{671FC8D3-48DD-4CB6-9769-809A1D1672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97" r="37164"/>
          <a:stretch/>
        </p:blipFill>
        <p:spPr>
          <a:xfrm rot="5400000">
            <a:off x="1143641" y="-1142359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BE6ED70-7CC1-4A2E-A344-410AAA7EF807}"/>
              </a:ext>
            </a:extLst>
          </p:cNvPr>
          <p:cNvSpPr txBox="1"/>
          <p:nvPr/>
        </p:nvSpPr>
        <p:spPr>
          <a:xfrm>
            <a:off x="758283" y="646771"/>
            <a:ext cx="75716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GUERRA É TORTURANTE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A DOR É MESMO IMENSURÁVEL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QUE VENHA OS MESTRES DE LUZ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SALVAR A HUMANIDADE </a:t>
            </a:r>
            <a:endParaRPr lang="pt-BR" sz="36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3600" b="1" dirty="0">
                <a:solidFill>
                  <a:schemeClr val="bg1"/>
                </a:solidFill>
                <a:effectLst/>
                <a:latin typeface="Tahoma" panose="020B0604030504040204" pitchFamily="34" charset="0"/>
              </a:rPr>
              <a:t>14/03/2022</a:t>
            </a:r>
            <a:endParaRPr lang="pt-BR" sz="360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594164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Flor vermelha com folhas verdes&#10;&#10;Descrição gerada automaticamente">
            <a:extLst>
              <a:ext uri="{FF2B5EF4-FFF2-40B4-BE49-F238E27FC236}">
                <a16:creationId xmlns:a16="http://schemas.microsoft.com/office/drawing/2014/main" id="{39A2A9C3-09ED-404D-A546-72011185C9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" r="41762"/>
          <a:stretch/>
        </p:blipFill>
        <p:spPr>
          <a:xfrm rot="5400000">
            <a:off x="1142498" y="-1143642"/>
            <a:ext cx="6856718" cy="9144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677EBE4-78A4-4757-A351-3D8F51228942}"/>
              </a:ext>
            </a:extLst>
          </p:cNvPr>
          <p:cNvSpPr txBox="1"/>
          <p:nvPr/>
        </p:nvSpPr>
        <p:spPr>
          <a:xfrm>
            <a:off x="-1143" y="0"/>
            <a:ext cx="8743699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Créditos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Texto e formatação 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Norma Aparecida Silveira de Moraes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Trocar armas por flores em referencia a guerra entre Rússia e Ucrânia (geopolítica global </a:t>
            </a:r>
            <a:r>
              <a:rPr lang="pt-BR" sz="3200" b="1" dirty="0" err="1">
                <a:solidFill>
                  <a:schemeClr val="accent1">
                    <a:lumMod val="75000"/>
                  </a:schemeClr>
                </a:solidFill>
              </a:rPr>
              <a:t>fev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/março 2022. mudanças globais vem por aí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Imagens pessoais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Musica </a:t>
            </a:r>
            <a:r>
              <a:rPr lang="pt-BR" sz="3200" b="1" dirty="0" err="1">
                <a:solidFill>
                  <a:schemeClr val="accent1">
                    <a:lumMod val="75000"/>
                  </a:schemeClr>
                </a:solidFill>
              </a:rPr>
              <a:t>Sacrifice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 Francis Goya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 divulgação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Norma Experimentais Poéticos Slides</a:t>
            </a: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www.sergrasan.com</a:t>
            </a:r>
            <a:endParaRPr lang="pt-BR" sz="3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hlinkClick r:id="rId4"/>
              </a:rPr>
              <a:t>www.normasilveiramoraes.recantodasletras.com</a:t>
            </a:r>
            <a:endParaRPr lang="pt-BR" sz="32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pt-BR" sz="3200" b="1" dirty="0">
                <a:solidFill>
                  <a:schemeClr val="accent1">
                    <a:lumMod val="75000"/>
                  </a:schemeClr>
                </a:solidFill>
              </a:rPr>
              <a:t>16/03/2022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7087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Click="0" advTm="17000">
        <p15:prstTrans prst="airplane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</TotalTime>
  <Words>276</Words>
  <Application>Microsoft Office PowerPoint</Application>
  <PresentationFormat>Apresentação na tela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6" baseType="lpstr">
      <vt:lpstr>Aharoni</vt:lpstr>
      <vt:lpstr>Arial</vt:lpstr>
      <vt:lpstr>Calibri</vt:lpstr>
      <vt:lpstr>Calibri Light</vt:lpstr>
      <vt:lpstr>Tahoma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2</cp:revision>
  <dcterms:created xsi:type="dcterms:W3CDTF">2022-03-16T19:20:54Z</dcterms:created>
  <dcterms:modified xsi:type="dcterms:W3CDTF">2022-03-16T20:02:46Z</dcterms:modified>
</cp:coreProperties>
</file>