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81" r:id="rId2"/>
    <p:sldId id="266" r:id="rId3"/>
    <p:sldId id="268" r:id="rId4"/>
    <p:sldId id="276" r:id="rId5"/>
    <p:sldId id="274" r:id="rId6"/>
    <p:sldId id="270" r:id="rId7"/>
    <p:sldId id="280" r:id="rId8"/>
    <p:sldId id="283" r:id="rId9"/>
    <p:sldId id="284" r:id="rId10"/>
    <p:sldId id="282" r:id="rId11"/>
    <p:sldId id="257" r:id="rId12"/>
    <p:sldId id="279" r:id="rId13"/>
    <p:sldId id="277" r:id="rId14"/>
    <p:sldId id="264" r:id="rId15"/>
    <p:sldId id="256" r:id="rId16"/>
    <p:sldId id="278" r:id="rId17"/>
    <p:sldId id="260" r:id="rId18"/>
    <p:sldId id="259" r:id="rId19"/>
    <p:sldId id="272" r:id="rId2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88BCF8-B240-4442-89CC-ECE440B9DE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C95F751-46A9-4511-ACD1-846B7F2386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047596D-0002-4875-B3E0-54D3957B4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2508-5682-45A2-95D3-CECFCB27A241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6A022C1-BCCC-48E7-9DFF-6F2444BD2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3B511D3-949E-488C-861C-C8FBB2B27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3DFFE-6FB2-4144-A0C9-E961E3C8D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4374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81F261-A4B4-41F6-A73A-39B0E595C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1633E57-C605-4F28-888D-08EAA44CC4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BF0C698-31DD-489E-9B0D-DED1C4389C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2508-5682-45A2-95D3-CECFCB27A241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39095D2-96C8-4E1E-9117-4BDE8FDFB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78228E9-E1A9-4065-99F0-7D0AE0213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3DFFE-6FB2-4144-A0C9-E961E3C8D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9882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1F688E-FE1C-4E0E-A6D0-8FC3DAFC4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83C3446-0C5F-461D-9D9F-9AFAFB0E3F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94487AA-C1D2-48F4-BCC7-FCA287608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2508-5682-45A2-95D3-CECFCB27A241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3D53D71-B797-4476-A627-F2FB35728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40A150F-6017-4CA0-B22D-AF787212B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3DFFE-6FB2-4144-A0C9-E961E3C8D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678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D54E79-463D-4972-867A-CE24DC7AC2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B4C2077-5C86-4A9B-B5DF-24A0BD6B69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5C7BA37-42A7-403F-B3B8-43F3391E72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E9DFA02-9839-41B8-BCAA-1364E8D6B3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2508-5682-45A2-95D3-CECFCB27A241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F516946-083E-49D9-B0DC-6DBB15B24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5D99294-DF4D-4357-9B67-4F9684634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3DFFE-6FB2-4144-A0C9-E961E3C8D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5062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A96B35-87D2-416A-80DF-4FF5DA161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1DAB271-5CB8-4176-ABF0-72AE25428F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CC65184E-4E67-4C03-A287-93F5E07DC2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15071847-AE6B-49EE-B785-3B1F9805F9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11C81E8C-90F8-42CF-9F87-6A6CB5E83B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3EBBEDA5-CC56-48AA-B249-E4FC92F7A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2508-5682-45A2-95D3-CECFCB27A241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32771F75-F99E-4B62-80EF-54F185A3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39F5D4CE-5166-4270-BB97-872086024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3DFFE-6FB2-4144-A0C9-E961E3C8D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7556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C0BCC8-A8EB-4FDE-B16F-BF4F4D7D7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A9E28FF0-8EB8-4757-B22E-3DBB590A5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2508-5682-45A2-95D3-CECFCB27A241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2D74E0B4-44DA-4E75-9DB1-F98CDA61F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92E0448C-C0BF-404F-BAD9-CBF3DAB77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3DFFE-6FB2-4144-A0C9-E961E3C8D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1018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E8C6F775-14C9-4F42-BBBD-2205FEC5F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2508-5682-45A2-95D3-CECFCB27A241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92A6033D-1125-4C18-9D3C-D30D42084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D3DD1389-5979-428A-81AE-40117E2F5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3DFFE-6FB2-4144-A0C9-E961E3C8D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26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184700-BD8E-470C-A51E-FD5D9919B0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A551E67-D752-4381-936A-549236B65B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DE4C355D-ED51-4719-8EAD-24C902077C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E215FBAF-7D40-4684-B430-30112D839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2508-5682-45A2-95D3-CECFCB27A241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DC1CC54-D9F0-4DD1-82D9-946B60837F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302C462-58DA-46E9-8B8E-B438A0FE7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3DFFE-6FB2-4144-A0C9-E961E3C8D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0780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786687-D28D-4ADB-BABD-36A4DDFD1C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D21C350B-8F39-4D14-9296-7C764783CD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D1404B0-3949-4602-B3AC-9F59745183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1F96C8BD-A645-44C8-89F5-271562FA3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2508-5682-45A2-95D3-CECFCB27A241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70CA92D1-6731-42AB-9529-CF84F0F8D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405AF00-5859-4F3F-AEB5-677EF59FE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3DFFE-6FB2-4144-A0C9-E961E3C8D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1227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500E8D-729A-415C-9D2F-71A841303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768331E1-C13E-4B57-B7D2-B2B81BC90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2326AE2-FE80-4F97-A80B-34A6EAD89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2508-5682-45A2-95D3-CECFCB27A241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F26E61D-6AB1-47AB-A422-35607DA1E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BDFAE87-828C-4424-905A-451A9866C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3DFFE-6FB2-4144-A0C9-E961E3C8D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2068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4FC2345-FCB4-4042-8BCD-F314ACE94F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06363085-1B3C-4B0E-A48E-1C4C92DD0A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887C035-940A-4780-95FA-36A41C690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42508-5682-45A2-95D3-CECFCB27A241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7656271-73E6-4384-A129-562683935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B961960-79A6-4CFC-815C-463013510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3DFFE-6FB2-4144-A0C9-E961E3C8D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6803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4039CC00-7A69-47C4-8AA9-369A05BAA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0C5E255-8B3C-46AF-9622-B30E156907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6B4B4C8-A080-4D22-ACF3-04A1D8FA28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442508-5682-45A2-95D3-CECFCB27A241}" type="datetimeFigureOut">
              <a:rPr lang="pt-BR" smtClean="0"/>
              <a:t>18/09/2020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46231CB-46C2-4058-9FB4-32EEDEF211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D95D11B-8035-49B0-91A6-79DAF8A18E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43DFFE-6FB2-4144-A0C9-E961E3C8DDA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1906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en/view-image.php?image=32685&amp;picture=elderly-lady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ns.usp.br/?p=20087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361992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A44A71CF-CD50-4613-A3BB-1D1B78037F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52D4E7C-5E40-45AC-A155-9EC19E31E2FF}"/>
              </a:ext>
            </a:extLst>
          </p:cNvPr>
          <p:cNvSpPr txBox="1"/>
          <p:nvPr/>
        </p:nvSpPr>
        <p:spPr>
          <a:xfrm>
            <a:off x="768626" y="357806"/>
            <a:ext cx="82296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TER MAL DE ALZHEIMER (M.A)</a:t>
            </a:r>
          </a:p>
          <a:p>
            <a:pPr algn="ctr"/>
            <a:endParaRPr lang="pt-BR" sz="4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Norma Aparecida Silveira de Moraes</a:t>
            </a:r>
          </a:p>
          <a:p>
            <a:pPr algn="ctr"/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Norma Silveira Moraes Slides</a:t>
            </a:r>
          </a:p>
          <a:p>
            <a:pPr algn="ctr"/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1896829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  <p:sndAc>
          <p:stSnd loop="1">
            <p:snd r:embed="rId2" name="Andre Rieu - Amazing Grace(1).wav"/>
          </p:stSnd>
        </p:sndAc>
      </p:transition>
    </mc:Choice>
    <mc:Fallback>
      <p:transition spd="slow" advClick="0" advTm="13000">
        <p:fade/>
        <p:sndAc>
          <p:stSnd loop="1">
            <p:snd r:embed="rId2" name="Andre Rieu - Amazing Grace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4860DDF-9FD8-4FAE-A5F6-658FEA09D8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5A11758-448B-4D98-99AA-FC3ECA941CB2}"/>
              </a:ext>
            </a:extLst>
          </p:cNvPr>
          <p:cNvSpPr txBox="1"/>
          <p:nvPr/>
        </p:nvSpPr>
        <p:spPr>
          <a:xfrm>
            <a:off x="357809" y="132522"/>
            <a:ext cx="79513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com memória cada dia mais limitada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Seguem incertos seus dias, então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Tão dependentes, incapacitados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tristeza, é tanta confusão</a:t>
            </a:r>
          </a:p>
        </p:txBody>
      </p:sp>
    </p:spTree>
    <p:extLst>
      <p:ext uri="{BB962C8B-B14F-4D97-AF65-F5344CB8AC3E}">
        <p14:creationId xmlns:p14="http://schemas.microsoft.com/office/powerpoint/2010/main" val="102552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30463DC-5D56-4535-BFE2-E9ECE72D3A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6017"/>
            <a:ext cx="9144000" cy="696401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D13803C-8835-4B4C-A77C-06B8F95F11A5}"/>
              </a:ext>
            </a:extLst>
          </p:cNvPr>
          <p:cNvSpPr txBox="1"/>
          <p:nvPr/>
        </p:nvSpPr>
        <p:spPr>
          <a:xfrm>
            <a:off x="636104" y="463826"/>
            <a:ext cx="69043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Com picos de esquecimento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Vão vivendo de lucidez e ilusão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Então tentam viver alegremente</a:t>
            </a:r>
          </a:p>
          <a:p>
            <a:r>
              <a:rPr lang="pt-BR" sz="3600" b="1" dirty="0">
                <a:solidFill>
                  <a:schemeClr val="bg1"/>
                </a:solidFill>
              </a:rPr>
              <a:t>Não tem voz ativa, só contradição</a:t>
            </a:r>
          </a:p>
        </p:txBody>
      </p:sp>
    </p:spTree>
    <p:extLst>
      <p:ext uri="{BB962C8B-B14F-4D97-AF65-F5344CB8AC3E}">
        <p14:creationId xmlns:p14="http://schemas.microsoft.com/office/powerpoint/2010/main" val="1692958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04C9ADE-887D-4722-8C91-3B910E9C5D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9026"/>
            <a:ext cx="9144000" cy="7109792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F0A57824-44EA-4211-8AD2-C6201C2E3385}"/>
              </a:ext>
            </a:extLst>
          </p:cNvPr>
          <p:cNvSpPr txBox="1"/>
          <p:nvPr/>
        </p:nvSpPr>
        <p:spPr>
          <a:xfrm>
            <a:off x="185530" y="474778"/>
            <a:ext cx="686462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Querem ter um pouco de autonomia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Choram, pois falta a compreensão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querem um pouco de liberdade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Mas ninguém deixa não</a:t>
            </a:r>
          </a:p>
        </p:txBody>
      </p:sp>
    </p:spTree>
    <p:extLst>
      <p:ext uri="{BB962C8B-B14F-4D97-AF65-F5344CB8AC3E}">
        <p14:creationId xmlns:p14="http://schemas.microsoft.com/office/powerpoint/2010/main" val="2740798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CEBB441-2154-4F15-9349-9DA9DD6097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679C4438-ACE3-41DB-BDFA-2291754F7A13}"/>
              </a:ext>
            </a:extLst>
          </p:cNvPr>
          <p:cNvSpPr txBox="1"/>
          <p:nvPr/>
        </p:nvSpPr>
        <p:spPr>
          <a:xfrm rot="10972573" flipH="1" flipV="1">
            <a:off x="768139" y="450602"/>
            <a:ext cx="493064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Muito mal compreendidos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As vezes só querem é ajudar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Mas se esquecem até da vida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 só sabem então é atrapalhar</a:t>
            </a:r>
          </a:p>
        </p:txBody>
      </p:sp>
    </p:spTree>
    <p:extLst>
      <p:ext uri="{BB962C8B-B14F-4D97-AF65-F5344CB8AC3E}">
        <p14:creationId xmlns:p14="http://schemas.microsoft.com/office/powerpoint/2010/main" val="31612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55CB461-E131-45EA-AB96-1320D3874D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45BBF5C-759E-4C6A-9DE5-DE7B9AEA8A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5178" y="-16565"/>
            <a:ext cx="4863548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B295138-E5AA-4CC3-A9D3-5C80CDF25FCF}"/>
              </a:ext>
            </a:extLst>
          </p:cNvPr>
          <p:cNvSpPr txBox="1"/>
          <p:nvPr/>
        </p:nvSpPr>
        <p:spPr>
          <a:xfrm>
            <a:off x="768626" y="4333461"/>
            <a:ext cx="625502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De tudo vão se esquecendo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Sentem dores e até saudade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Vivem no agora, e só querendo</a:t>
            </a:r>
          </a:p>
          <a:p>
            <a:r>
              <a:rPr lang="pt-BR" sz="3200" b="1" dirty="0">
                <a:solidFill>
                  <a:srgbClr val="FFFF00"/>
                </a:solidFill>
              </a:rPr>
              <a:t>Um pouco de alegria e afetividade</a:t>
            </a:r>
          </a:p>
        </p:txBody>
      </p:sp>
    </p:spTree>
    <p:extLst>
      <p:ext uri="{BB962C8B-B14F-4D97-AF65-F5344CB8AC3E}">
        <p14:creationId xmlns:p14="http://schemas.microsoft.com/office/powerpoint/2010/main" val="194481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286DF808-E648-4AD6-8E31-A6CBC96779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5364" t="761" r="15507" b="-761"/>
          <a:stretch/>
        </p:blipFill>
        <p:spPr bwMode="auto">
          <a:xfrm>
            <a:off x="-556591" y="0"/>
            <a:ext cx="9833113" cy="6964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51ACBD1-EA6E-4FC1-BA2A-8F567F1407D8}"/>
              </a:ext>
            </a:extLst>
          </p:cNvPr>
          <p:cNvSpPr txBox="1"/>
          <p:nvPr/>
        </p:nvSpPr>
        <p:spPr>
          <a:xfrm>
            <a:off x="1086678" y="4465983"/>
            <a:ext cx="66525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</a:rPr>
              <a:t>Um mundo tão limitado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Não podem nem sair sozinhos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Ninguém mais confia, ficam calado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Gostam de flores e animaizinhos</a:t>
            </a:r>
          </a:p>
        </p:txBody>
      </p:sp>
    </p:spTree>
    <p:extLst>
      <p:ext uri="{BB962C8B-B14F-4D97-AF65-F5344CB8AC3E}">
        <p14:creationId xmlns:p14="http://schemas.microsoft.com/office/powerpoint/2010/main" val="3300775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A1215B06-C365-4605-9034-2EDDE085C0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06017"/>
            <a:ext cx="9488557" cy="6964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83CFD95-12CD-4085-9156-84E6C5B7FE1D}"/>
              </a:ext>
            </a:extLst>
          </p:cNvPr>
          <p:cNvSpPr txBox="1"/>
          <p:nvPr/>
        </p:nvSpPr>
        <p:spPr>
          <a:xfrm>
            <a:off x="874644" y="212035"/>
            <a:ext cx="7620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Buscam sempre uma brincadeira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Não percebem o certo ou errado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Querem ser donos de qualquer maneira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 suas vidas, mas são sempre cercados</a:t>
            </a:r>
          </a:p>
        </p:txBody>
      </p:sp>
    </p:spTree>
    <p:extLst>
      <p:ext uri="{BB962C8B-B14F-4D97-AF65-F5344CB8AC3E}">
        <p14:creationId xmlns:p14="http://schemas.microsoft.com/office/powerpoint/2010/main" val="3922885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CE3DC764-FAD1-4416-80BD-CF18543842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5A1C688-6657-4B99-98C4-93D39A3393A6}"/>
              </a:ext>
            </a:extLst>
          </p:cNvPr>
          <p:cNvSpPr txBox="1"/>
          <p:nvPr/>
        </p:nvSpPr>
        <p:spPr>
          <a:xfrm>
            <a:off x="583096" y="3975652"/>
            <a:ext cx="706340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Precisam de muita paciência e amor, 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Pois há momentos de agressividade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Por se sentir sem razão, só dor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Bate revolta, tristeza ou passividade</a:t>
            </a:r>
          </a:p>
        </p:txBody>
      </p:sp>
    </p:spTree>
    <p:extLst>
      <p:ext uri="{BB962C8B-B14F-4D97-AF65-F5344CB8AC3E}">
        <p14:creationId xmlns:p14="http://schemas.microsoft.com/office/powerpoint/2010/main" val="3211571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08DA1F51-FDDE-4DCC-8043-B88B502C3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299C927-3D9C-4FE2-9976-96E00351D7BF}"/>
              </a:ext>
            </a:extLst>
          </p:cNvPr>
          <p:cNvSpPr txBox="1"/>
          <p:nvPr/>
        </p:nvSpPr>
        <p:spPr>
          <a:xfrm>
            <a:off x="410817" y="3790122"/>
            <a:ext cx="57646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Muitos sofrem até violência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Só querem suas vidas viver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Ser respeitados com tolerância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Ser cuidados com amor, até morrer</a:t>
            </a:r>
          </a:p>
        </p:txBody>
      </p:sp>
    </p:spTree>
    <p:extLst>
      <p:ext uri="{BB962C8B-B14F-4D97-AF65-F5344CB8AC3E}">
        <p14:creationId xmlns:p14="http://schemas.microsoft.com/office/powerpoint/2010/main" val="4269721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FE7C2D-16C4-4C03-B45D-5BECD8951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14075FE6-C881-49B1-AC8E-FCD1AEC683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872870" cy="6983896"/>
          </a:xfr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F5CA7A69-A530-4E87-ADB1-CBBF1D356F70}"/>
              </a:ext>
            </a:extLst>
          </p:cNvPr>
          <p:cNvSpPr txBox="1"/>
          <p:nvPr/>
        </p:nvSpPr>
        <p:spPr>
          <a:xfrm>
            <a:off x="1245704" y="1457739"/>
            <a:ext cx="820475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Um mal que causa muito sofrimento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Muitas vezes tem estresse o cuidador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Porque as mudanças são de repente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Eles não têm noção, se são os causadores</a:t>
            </a:r>
          </a:p>
        </p:txBody>
      </p:sp>
    </p:spTree>
    <p:extLst>
      <p:ext uri="{BB962C8B-B14F-4D97-AF65-F5344CB8AC3E}">
        <p14:creationId xmlns:p14="http://schemas.microsoft.com/office/powerpoint/2010/main" val="2474103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22ECF32-2B9D-4181-9CA2-14FBD18A7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9E29FC7C-8244-47D4-8388-0809409A6BC0}"/>
              </a:ext>
            </a:extLst>
          </p:cNvPr>
          <p:cNvSpPr txBox="1"/>
          <p:nvPr/>
        </p:nvSpPr>
        <p:spPr>
          <a:xfrm>
            <a:off x="265043" y="238539"/>
            <a:ext cx="67056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Pensam estar sempre corretos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Em seus atos sem pensar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Pensam estar fazendo certos</a:t>
            </a:r>
          </a:p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são livres para se cuidar</a:t>
            </a:r>
          </a:p>
        </p:txBody>
      </p:sp>
    </p:spTree>
    <p:extLst>
      <p:ext uri="{BB962C8B-B14F-4D97-AF65-F5344CB8AC3E}">
        <p14:creationId xmlns:p14="http://schemas.microsoft.com/office/powerpoint/2010/main" val="1893982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76A3ADE-D822-4BBE-BB78-DE57108F45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4000" cy="7056783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631DB63-2BBF-4B43-9389-5ED931343FA4}"/>
              </a:ext>
            </a:extLst>
          </p:cNvPr>
          <p:cNvSpPr txBox="1"/>
          <p:nvPr/>
        </p:nvSpPr>
        <p:spPr>
          <a:xfrm rot="10800000" flipH="1" flipV="1">
            <a:off x="1019618" y="4013272"/>
            <a:ext cx="70907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ELAS SÓ QUEREM TER FELICIDADE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NOS DIAS QUE LHES RESTAM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BRINCAR COMO CRIANÇAS, É A REALIDADE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NA LUCIDEZ QUE CONSERVAM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7486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AC6537A-FE1D-4A23-87C0-294A3561E5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05C48CEF-D712-4E3F-9854-C80EFB1708D8}"/>
              </a:ext>
            </a:extLst>
          </p:cNvPr>
          <p:cNvSpPr txBox="1"/>
          <p:nvPr/>
        </p:nvSpPr>
        <p:spPr>
          <a:xfrm>
            <a:off x="384313" y="0"/>
            <a:ext cx="650681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Passa o tempo e a doença aumenta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Problemas físicos já começam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Tudo mais é uma tormenta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Andar já não conseguem</a:t>
            </a:r>
          </a:p>
        </p:txBody>
      </p:sp>
    </p:spTree>
    <p:extLst>
      <p:ext uri="{BB962C8B-B14F-4D97-AF65-F5344CB8AC3E}">
        <p14:creationId xmlns:p14="http://schemas.microsoft.com/office/powerpoint/2010/main" val="1320425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bandono de idoso pode dar 16 anos de prisão - Notícias - Notícias -  Band.com.br">
            <a:extLst>
              <a:ext uri="{FF2B5EF4-FFF2-40B4-BE49-F238E27FC236}">
                <a16:creationId xmlns:a16="http://schemas.microsoft.com/office/drawing/2014/main" id="{E36C36A5-0234-4A0A-9086-D8EB7FBE0D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3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D76C187-AABE-4416-B374-A309CF05032A}"/>
              </a:ext>
            </a:extLst>
          </p:cNvPr>
          <p:cNvSpPr txBox="1"/>
          <p:nvPr/>
        </p:nvSpPr>
        <p:spPr>
          <a:xfrm>
            <a:off x="874642" y="3843130"/>
            <a:ext cx="646706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Tenham paciências meus amores</a:t>
            </a:r>
          </a:p>
          <a:p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Pois nada já mais funciona</a:t>
            </a:r>
          </a:p>
          <a:p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Já conseguem ver as flores</a:t>
            </a:r>
          </a:p>
          <a:p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 só as noites é que se formam</a:t>
            </a:r>
          </a:p>
        </p:txBody>
      </p:sp>
    </p:spTree>
    <p:extLst>
      <p:ext uri="{BB962C8B-B14F-4D97-AF65-F5344CB8AC3E}">
        <p14:creationId xmlns:p14="http://schemas.microsoft.com/office/powerpoint/2010/main" val="2805114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2EB968C-6FAD-4182-819D-6BD732384D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2765"/>
            <a:ext cx="9144000" cy="7076661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19B7D5E-3E1C-4EB5-BE23-B3A0A75BF865}"/>
              </a:ext>
            </a:extLst>
          </p:cNvPr>
          <p:cNvSpPr txBox="1"/>
          <p:nvPr/>
        </p:nvSpPr>
        <p:spPr>
          <a:xfrm>
            <a:off x="1298712" y="3429000"/>
            <a:ext cx="630803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Na mais triste solidão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Não conhece mais ninguém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Deus venha em proteção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Ajudar a todos envolvidos também</a:t>
            </a:r>
          </a:p>
        </p:txBody>
      </p:sp>
    </p:spTree>
    <p:extLst>
      <p:ext uri="{BB962C8B-B14F-4D97-AF65-F5344CB8AC3E}">
        <p14:creationId xmlns:p14="http://schemas.microsoft.com/office/powerpoint/2010/main" val="1178327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417A3BD-4428-4909-AA9D-C31C9A8117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607828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7452CE72-F823-4A31-AE03-EF02F7B29510}"/>
              </a:ext>
            </a:extLst>
          </p:cNvPr>
          <p:cNvSpPr txBox="1"/>
          <p:nvPr/>
        </p:nvSpPr>
        <p:spPr>
          <a:xfrm>
            <a:off x="569843" y="4306957"/>
            <a:ext cx="555266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Já não tem mais lembranças</a:t>
            </a:r>
          </a:p>
          <a:p>
            <a:r>
              <a:rPr lang="pt-BR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O mundo todo se apagou</a:t>
            </a:r>
          </a:p>
          <a:p>
            <a:r>
              <a:rPr lang="pt-BR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Já não resta esperança</a:t>
            </a:r>
          </a:p>
          <a:p>
            <a:r>
              <a:rPr lang="pt-BR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Só o amor  é que funcionou</a:t>
            </a:r>
            <a:br>
              <a:rPr lang="pt-BR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 </a:t>
            </a:r>
            <a:br>
              <a:rPr lang="pt-BR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</a:br>
            <a:r>
              <a:rPr lang="pt-BR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48150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B1A3219-931B-48B9-8432-E3725D93A9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E8732D1-FF4E-442A-BD82-873EB1C210E5}"/>
              </a:ext>
            </a:extLst>
          </p:cNvPr>
          <p:cNvSpPr txBox="1"/>
          <p:nvPr/>
        </p:nvSpPr>
        <p:spPr>
          <a:xfrm>
            <a:off x="569843" y="384313"/>
            <a:ext cx="451899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</a:rPr>
              <a:t>A vida vai se esvaindo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Num grande sofrimento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Pois começam feridas saindo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E todo tipo de tormento</a:t>
            </a:r>
          </a:p>
          <a:p>
            <a:r>
              <a:rPr lang="pt-BR" sz="28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36851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41328EF-E7FD-4D9A-9773-ABA175FAAE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9026" y="0"/>
            <a:ext cx="9303026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5CA2058-C482-4E2D-BF37-3477B76E54AE}"/>
              </a:ext>
            </a:extLst>
          </p:cNvPr>
          <p:cNvSpPr txBox="1"/>
          <p:nvPr/>
        </p:nvSpPr>
        <p:spPr>
          <a:xfrm>
            <a:off x="463825" y="0"/>
            <a:ext cx="768626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SER/TER MAL DE ALZHEIMER (M.A)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Reflexão e formatação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Norma Aparecida Silveira de Moraes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Imagens pessoais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Musicas: ANDRE RIEL AMAZON</a:t>
            </a:r>
          </a:p>
          <a:p>
            <a:pPr algn="ctr"/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www.normasilveiramoraes.recantodasletras.com.br</a:t>
            </a:r>
          </a:p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Norma Silveira Moraes Slides</a:t>
            </a:r>
          </a:p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www.sergrasan.com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3657D796-5219-4713-B3FD-45562FBDD5D1}"/>
              </a:ext>
            </a:extLst>
          </p:cNvPr>
          <p:cNvSpPr txBox="1"/>
          <p:nvPr/>
        </p:nvSpPr>
        <p:spPr>
          <a:xfrm flipH="1">
            <a:off x="781078" y="5473148"/>
            <a:ext cx="76862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Meus pais estão com MAL DE Alzheimer, minha sogra e outras pessoas na família. Triste realidade de todos no contexto, 18/09/2020</a:t>
            </a:r>
          </a:p>
        </p:txBody>
      </p:sp>
    </p:spTree>
    <p:extLst>
      <p:ext uri="{BB962C8B-B14F-4D97-AF65-F5344CB8AC3E}">
        <p14:creationId xmlns:p14="http://schemas.microsoft.com/office/powerpoint/2010/main" val="18930726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185</TotalTime>
  <Words>468</Words>
  <Application>Microsoft Office PowerPoint</Application>
  <PresentationFormat>Apresentação na tela (4:3)</PresentationFormat>
  <Paragraphs>87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17</cp:revision>
  <dcterms:created xsi:type="dcterms:W3CDTF">2020-09-18T19:41:05Z</dcterms:created>
  <dcterms:modified xsi:type="dcterms:W3CDTF">2020-09-18T22:46:54Z</dcterms:modified>
</cp:coreProperties>
</file>