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61" r:id="rId4"/>
    <p:sldId id="258" r:id="rId5"/>
    <p:sldId id="260" r:id="rId6"/>
    <p:sldId id="257" r:id="rId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>
      <p:cViewPr varScale="1">
        <p:scale>
          <a:sx n="60" d="100"/>
          <a:sy n="60" d="100"/>
        </p:scale>
        <p:origin x="83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3940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758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39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9378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0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1874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5466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7346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6046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6578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402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A1158-674E-4486-9867-6A7D85C8198D}" type="datetimeFigureOut">
              <a:rPr lang="pt-BR" smtClean="0"/>
              <a:t>08/05/2018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61842-29FA-4F43-A5BE-A0B5E956F6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264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92456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54100" y="368300"/>
            <a:ext cx="697230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MÃE! QUERO TEU COLO</a:t>
            </a:r>
          </a:p>
          <a:p>
            <a:pPr algn="ctr"/>
            <a:endParaRPr lang="pt-BR" sz="4400" b="1" dirty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NORMA APARECIDA SILVEIRA DE MORAES</a:t>
            </a:r>
          </a:p>
          <a:p>
            <a:pPr algn="ctr"/>
            <a:endParaRPr lang="pt-BR" sz="4000" b="1" dirty="0" smtClean="0"/>
          </a:p>
          <a:p>
            <a:pPr algn="ctr"/>
            <a:endParaRPr lang="pt-BR" sz="4000" b="1" dirty="0"/>
          </a:p>
          <a:p>
            <a:pPr algn="ctr"/>
            <a:endParaRPr lang="pt-BR" sz="4000" b="1" dirty="0" smtClean="0"/>
          </a:p>
          <a:p>
            <a:pPr algn="ctr"/>
            <a:endParaRPr lang="pt-BR" sz="4000" b="1" dirty="0"/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NORMA EXPERIMENTAIS POÉTICOS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WWW.SERGRASAN.COM.BR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434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4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00100" y="469900"/>
            <a:ext cx="78867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ME AMPARE POR FAVOR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PRECISO DO SEU AMOR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PARA CONFORTAR A DOR</a:t>
            </a:r>
          </a:p>
        </p:txBody>
      </p:sp>
    </p:spTree>
    <p:extLst>
      <p:ext uri="{BB962C8B-B14F-4D97-AF65-F5344CB8AC3E}">
        <p14:creationId xmlns:p14="http://schemas.microsoft.com/office/powerpoint/2010/main" val="2742498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4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7500" y="1854200"/>
            <a:ext cx="8153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F0"/>
                </a:solidFill>
              </a:rPr>
              <a:t>SEM VOCÊ FICO SOZINHA</a:t>
            </a:r>
          </a:p>
          <a:p>
            <a:pPr algn="ctr"/>
            <a:r>
              <a:rPr lang="pt-BR" sz="4000" b="1" dirty="0">
                <a:solidFill>
                  <a:srgbClr val="00B0F0"/>
                </a:solidFill>
              </a:rPr>
              <a:t>ME ENTENDE </a:t>
            </a:r>
            <a:r>
              <a:rPr lang="pt-BR" sz="4000" b="1" dirty="0" smtClean="0">
                <a:solidFill>
                  <a:srgbClr val="00B0F0"/>
                </a:solidFill>
              </a:rPr>
              <a:t>ME ACARINHA</a:t>
            </a:r>
            <a:endParaRPr lang="pt-BR" sz="4000" b="1" dirty="0">
              <a:solidFill>
                <a:srgbClr val="00B0F0"/>
              </a:solidFill>
            </a:endParaRPr>
          </a:p>
          <a:p>
            <a:pPr algn="ctr"/>
            <a:r>
              <a:rPr lang="pt-BR" sz="4000" b="1" dirty="0">
                <a:solidFill>
                  <a:srgbClr val="00B0F0"/>
                </a:solidFill>
              </a:rPr>
              <a:t>TE AMO MINHA MÃEZINHA</a:t>
            </a:r>
          </a:p>
        </p:txBody>
      </p:sp>
    </p:spTree>
    <p:extLst>
      <p:ext uri="{BB962C8B-B14F-4D97-AF65-F5344CB8AC3E}">
        <p14:creationId xmlns:p14="http://schemas.microsoft.com/office/powerpoint/2010/main" val="265594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6700" y="2413000"/>
            <a:ext cx="7747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92D050"/>
                </a:solidFill>
              </a:rPr>
              <a:t>TE ADORO, MINHA AMADA</a:t>
            </a:r>
          </a:p>
          <a:p>
            <a:pPr algn="ctr"/>
            <a:r>
              <a:rPr lang="pt-BR" sz="4000" b="1" dirty="0">
                <a:solidFill>
                  <a:srgbClr val="92D050"/>
                </a:solidFill>
              </a:rPr>
              <a:t>MESMO VELHINHA É CAMARADA</a:t>
            </a:r>
          </a:p>
          <a:p>
            <a:pPr algn="ctr"/>
            <a:r>
              <a:rPr lang="pt-BR" sz="4000" b="1" dirty="0">
                <a:solidFill>
                  <a:srgbClr val="92D050"/>
                </a:solidFill>
              </a:rPr>
              <a:t>SUA PRESENÇA </a:t>
            </a:r>
            <a:r>
              <a:rPr lang="pt-BR" sz="4000" b="1" dirty="0" smtClean="0">
                <a:solidFill>
                  <a:srgbClr val="92D050"/>
                </a:solidFill>
              </a:rPr>
              <a:t>TÃO ANSIADA</a:t>
            </a:r>
            <a:endParaRPr lang="pt-BR" sz="40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538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2300" y="1752600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C00000"/>
                </a:solidFill>
              </a:rPr>
              <a:t>COMO TE AMO MINHA MÃEZINHA</a:t>
            </a:r>
          </a:p>
          <a:p>
            <a:pPr algn="ctr"/>
            <a:r>
              <a:rPr lang="pt-BR" sz="4000" b="1" dirty="0">
                <a:solidFill>
                  <a:srgbClr val="C00000"/>
                </a:solidFill>
              </a:rPr>
              <a:t>VOCÊ </a:t>
            </a:r>
            <a:r>
              <a:rPr lang="pt-BR" sz="4000" b="1" dirty="0" smtClean="0">
                <a:solidFill>
                  <a:srgbClr val="C00000"/>
                </a:solidFill>
              </a:rPr>
              <a:t>PRESENTE É A  </a:t>
            </a:r>
            <a:r>
              <a:rPr lang="pt-BR" sz="4000" b="1" dirty="0">
                <a:solidFill>
                  <a:srgbClr val="C00000"/>
                </a:solidFill>
              </a:rPr>
              <a:t>AMIGUINHA</a:t>
            </a:r>
          </a:p>
          <a:p>
            <a:pPr algn="ctr"/>
            <a:r>
              <a:rPr lang="pt-BR" sz="4000" b="1" dirty="0">
                <a:solidFill>
                  <a:srgbClr val="C00000"/>
                </a:solidFill>
              </a:rPr>
              <a:t>AO MEU LADO É </a:t>
            </a:r>
            <a:r>
              <a:rPr lang="pt-BR" sz="4000" b="1" dirty="0" smtClean="0">
                <a:solidFill>
                  <a:srgbClr val="C00000"/>
                </a:solidFill>
              </a:rPr>
              <a:t>TÃO QUERIDINHA</a:t>
            </a:r>
            <a:endParaRPr lang="pt-BR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947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0200" y="317500"/>
            <a:ext cx="84582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MÃE! QUERO TEU COLO</a:t>
            </a:r>
          </a:p>
          <a:p>
            <a:pPr algn="ctr"/>
            <a:endParaRPr lang="pt-BR" sz="6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NORMA APARECIDA SILVEIRA DE MORAES</a:t>
            </a:r>
          </a:p>
          <a:p>
            <a:pPr algn="ctr"/>
            <a:endParaRPr lang="pt-BR" b="1" dirty="0" smtClean="0"/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IMAGENS: GOOGLE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MÚSICA: CELINE DION IMORTALL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endParaRPr lang="pt-BR" b="1" dirty="0" smtClean="0"/>
          </a:p>
          <a:p>
            <a:pPr algn="ctr"/>
            <a:endParaRPr lang="pt-BR" b="1" dirty="0" smtClean="0"/>
          </a:p>
          <a:p>
            <a:pPr algn="ctr"/>
            <a:r>
              <a:rPr lang="pt-BR" b="1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b="1" dirty="0" smtClean="0">
                <a:solidFill>
                  <a:srgbClr val="0070C0"/>
                </a:solidFill>
              </a:rPr>
              <a:t>WWW.NORMASILVEIRAMORAES.RECANTODASLETRAS.COM.BR</a:t>
            </a:r>
            <a:endParaRPr lang="pt-BR" b="1" dirty="0" smtClean="0">
              <a:solidFill>
                <a:srgbClr val="0070C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NORMA EXPERIMENTAIS POÉTICOS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WWW.SERGRASAN.COM.BR</a:t>
            </a:r>
            <a:endParaRPr lang="pt-BR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369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92</Words>
  <Application>Microsoft Office PowerPoint</Application>
  <PresentationFormat>Apresentação na tela (4:3)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12</cp:revision>
  <dcterms:created xsi:type="dcterms:W3CDTF">2018-05-08T11:54:57Z</dcterms:created>
  <dcterms:modified xsi:type="dcterms:W3CDTF">2018-05-08T12:22:37Z</dcterms:modified>
</cp:coreProperties>
</file>