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57" r:id="rId10"/>
    <p:sldId id="264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A6D96-B87D-4BFF-994E-B5C1EDAA0155}" type="datetimeFigureOut">
              <a:rPr lang="pt-BR" smtClean="0"/>
              <a:t>22/12/2019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92522-6DFE-46EA-83EE-2065B89E4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685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A6D96-B87D-4BFF-994E-B5C1EDAA0155}" type="datetimeFigureOut">
              <a:rPr lang="pt-BR" smtClean="0"/>
              <a:t>22/12/2019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92522-6DFE-46EA-83EE-2065B89E4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2228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A6D96-B87D-4BFF-994E-B5C1EDAA0155}" type="datetimeFigureOut">
              <a:rPr lang="pt-BR" smtClean="0"/>
              <a:t>22/12/2019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92522-6DFE-46EA-83EE-2065B89E4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6827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A6D96-B87D-4BFF-994E-B5C1EDAA0155}" type="datetimeFigureOut">
              <a:rPr lang="pt-BR" smtClean="0"/>
              <a:t>22/12/2019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92522-6DFE-46EA-83EE-2065B89E4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6458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A6D96-B87D-4BFF-994E-B5C1EDAA0155}" type="datetimeFigureOut">
              <a:rPr lang="pt-BR" smtClean="0"/>
              <a:t>22/12/2019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92522-6DFE-46EA-83EE-2065B89E4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3013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A6D96-B87D-4BFF-994E-B5C1EDAA0155}" type="datetimeFigureOut">
              <a:rPr lang="pt-BR" smtClean="0"/>
              <a:t>22/12/2019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92522-6DFE-46EA-83EE-2065B89E4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4041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A6D96-B87D-4BFF-994E-B5C1EDAA0155}" type="datetimeFigureOut">
              <a:rPr lang="pt-BR" smtClean="0"/>
              <a:t>22/12/2019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92522-6DFE-46EA-83EE-2065B89E4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3675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A6D96-B87D-4BFF-994E-B5C1EDAA0155}" type="datetimeFigureOut">
              <a:rPr lang="pt-BR" smtClean="0"/>
              <a:t>22/12/2019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92522-6DFE-46EA-83EE-2065B89E4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4359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A6D96-B87D-4BFF-994E-B5C1EDAA0155}" type="datetimeFigureOut">
              <a:rPr lang="pt-BR" smtClean="0"/>
              <a:t>22/12/2019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92522-6DFE-46EA-83EE-2065B89E4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2802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A6D96-B87D-4BFF-994E-B5C1EDAA0155}" type="datetimeFigureOut">
              <a:rPr lang="pt-BR" smtClean="0"/>
              <a:t>22/12/2019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92522-6DFE-46EA-83EE-2065B89E4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7378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A6D96-B87D-4BFF-994E-B5C1EDAA0155}" type="datetimeFigureOut">
              <a:rPr lang="pt-BR" smtClean="0"/>
              <a:t>22/12/2019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92522-6DFE-46EA-83EE-2065B89E4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0935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A6D96-B87D-4BFF-994E-B5C1EDAA0155}" type="datetimeFigureOut">
              <a:rPr lang="pt-BR" smtClean="0"/>
              <a:t>22/12/2019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692522-6DFE-46EA-83EE-2065B89E4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3547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401782"/>
            <a:ext cx="8201891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Desafios da vida</a:t>
            </a:r>
          </a:p>
          <a:p>
            <a:pPr algn="ctr"/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endParaRPr lang="pt-BR" sz="4000" b="1" dirty="0">
              <a:solidFill>
                <a:schemeClr val="bg1"/>
              </a:solidFill>
            </a:endParaRPr>
          </a:p>
          <a:p>
            <a:pPr algn="ctr"/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endParaRPr lang="pt-BR" sz="4000" b="1" dirty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Apresentação 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Norma Silveira Moraes slides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www.sergrasan.com</a:t>
            </a:r>
          </a:p>
          <a:p>
            <a:pPr algn="ctr"/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687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  <p:sndAc>
          <p:stSnd loop="1">
            <p:snd r:embed="rId2" name="Destiny Of Love - Yruna.wav"/>
          </p:stSnd>
        </p:sndAc>
      </p:transition>
    </mc:Choice>
    <mc:Fallback>
      <p:transition spd="slow" advClick="0" advTm="20000">
        <p:fade/>
        <p:sndAc>
          <p:stSnd loop="1">
            <p:snd r:embed="rId2" name="Destiny Of Love - Yru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964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32509" y="290945"/>
            <a:ext cx="79386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vida humana é feita de desafios e também de coragem, por causa do medo inerente ao ser humano.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605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110836"/>
            <a:ext cx="81049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vida cobra da gente todos os dias cada ação pois tudo tem consequências boas ou más em nossas vidas.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875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2" y="0"/>
            <a:ext cx="90193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Nenhum dia é totalmente igual, sempre há algo diferente mesmo no cotidiano pois não somos meros robôs, por isso há as novidades do dia a dia.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647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2" y="193964"/>
            <a:ext cx="91162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Na vida temos que ter um objetivo, um sonho, algo em mente, um projeto por menor que possa parecer, até um desejo,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600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0"/>
            <a:ext cx="83542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isso é o que movimenta a vida, dando a motivação necessária para cumprir cada desafio, fora os desafios externos à nossa vontade.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200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1"/>
            <a:ext cx="89500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Muitas vezes levamos anos para cumprir um desafio, um desejo. Nada brota sem a luta e a determinação de um objetivo, um sonho realizado.</a:t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032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640" y="2779776"/>
            <a:ext cx="1950720" cy="129844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000" y="1264425"/>
            <a:ext cx="6096000" cy="462915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4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96982" y="0"/>
            <a:ext cx="83681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Muitas vezes o medo nos apavora do futuro, é só buscar com sabedoria a força interior que habita no âmago da ALMA.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2651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166256"/>
            <a:ext cx="822959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Você só conquista algo SEU, com muita luta, esforço, coragem, muitas vezes audácia mesmo.</a:t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065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124691"/>
            <a:ext cx="85066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Muitas vezes um dos desafios é enfrentar a inveja, sentimentos negativos, desafetos, procurando a harmonização interior. A paz que dá a energia, para que tudo flui e dê certo</a:t>
            </a:r>
            <a:r>
              <a:rPr lang="pt-BR" b="1" dirty="0">
                <a:solidFill>
                  <a:schemeClr val="bg1"/>
                </a:solidFill>
              </a:rPr>
              <a:t>.</a:t>
            </a:r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784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964" y="0"/>
            <a:ext cx="9337964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180109"/>
            <a:ext cx="8534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Assim o universo vai abrindo portas, removendo obstáculos, apontando mecanismos até de sorte e oportunidades.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343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124691"/>
            <a:ext cx="88114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A vida é como uma planta que vai crescendo conforme nosso esforço para tê-la bela é tenra.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08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5" y="124691"/>
            <a:ext cx="81326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E</a:t>
            </a:r>
            <a:r>
              <a:rPr lang="pt-BR" sz="3600" b="1" dirty="0" smtClean="0">
                <a:solidFill>
                  <a:schemeClr val="bg1"/>
                </a:solidFill>
              </a:rPr>
              <a:t> </a:t>
            </a:r>
            <a:r>
              <a:rPr lang="pt-BR" sz="3600" b="1" dirty="0">
                <a:solidFill>
                  <a:schemeClr val="bg1"/>
                </a:solidFill>
              </a:rPr>
              <a:t>há pragas e ervas daninhas para serem combatidas. Mas o resultado é sempre </a:t>
            </a:r>
            <a:r>
              <a:rPr lang="pt-BR" sz="3600" b="1" dirty="0" smtClean="0">
                <a:solidFill>
                  <a:schemeClr val="bg1"/>
                </a:solidFill>
              </a:rPr>
              <a:t>compensador, VIVER VALE MUITO A PENA.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847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1"/>
            <a:ext cx="8783781" cy="7448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Desafios da vida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Apresentação , formatação e poesia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Imagens: Pixabay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Musica: </a:t>
            </a:r>
            <a:r>
              <a:rPr lang="pt-BR" sz="3200" b="1" dirty="0" err="1" smtClean="0">
                <a:solidFill>
                  <a:schemeClr val="bg1"/>
                </a:solidFill>
              </a:rPr>
              <a:t>Destiny</a:t>
            </a:r>
            <a:r>
              <a:rPr lang="pt-BR" sz="3200" b="1" dirty="0" smtClean="0">
                <a:solidFill>
                  <a:schemeClr val="bg1"/>
                </a:solidFill>
              </a:rPr>
              <a:t> </a:t>
            </a:r>
            <a:r>
              <a:rPr lang="pt-BR" sz="3200" b="1" dirty="0" err="1" smtClean="0">
                <a:solidFill>
                  <a:schemeClr val="bg1"/>
                </a:solidFill>
              </a:rPr>
              <a:t>of</a:t>
            </a:r>
            <a:r>
              <a:rPr lang="pt-BR" sz="3200" b="1" dirty="0" smtClean="0">
                <a:solidFill>
                  <a:schemeClr val="bg1"/>
                </a:solidFill>
              </a:rPr>
              <a:t> </a:t>
            </a:r>
            <a:r>
              <a:rPr lang="pt-BR" sz="3200" b="1" dirty="0" err="1" smtClean="0">
                <a:solidFill>
                  <a:schemeClr val="bg1"/>
                </a:solidFill>
              </a:rPr>
              <a:t>love</a:t>
            </a:r>
            <a:r>
              <a:rPr lang="pt-BR" sz="3200" b="1" dirty="0" smtClean="0">
                <a:solidFill>
                  <a:schemeClr val="bg1"/>
                </a:solidFill>
              </a:rPr>
              <a:t>- </a:t>
            </a:r>
            <a:r>
              <a:rPr lang="pt-BR" sz="3200" b="1" dirty="0" err="1" smtClean="0">
                <a:solidFill>
                  <a:schemeClr val="bg1"/>
                </a:solidFill>
              </a:rPr>
              <a:t>Yruna</a:t>
            </a:r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endParaRPr lang="pt-BR" sz="2400" b="1" dirty="0" smtClean="0">
              <a:solidFill>
                <a:schemeClr val="bg1"/>
              </a:solidFill>
            </a:endParaRPr>
          </a:p>
          <a:p>
            <a:pPr algn="ctr"/>
            <a:endParaRPr lang="pt-BR" sz="2400" b="1" dirty="0" smtClean="0">
              <a:solidFill>
                <a:schemeClr val="bg1"/>
              </a:solidFill>
            </a:endParaRPr>
          </a:p>
          <a:p>
            <a:pPr algn="ctr"/>
            <a:endParaRPr lang="pt-BR" sz="2400" b="1" dirty="0">
              <a:solidFill>
                <a:schemeClr val="bg1"/>
              </a:solidFill>
            </a:endParaRPr>
          </a:p>
          <a:p>
            <a:pPr algn="ctr"/>
            <a:endParaRPr lang="pt-BR" b="1" dirty="0" smtClean="0">
              <a:solidFill>
                <a:schemeClr val="bg1"/>
              </a:solidFill>
            </a:endParaRPr>
          </a:p>
          <a:p>
            <a:pPr algn="ctr"/>
            <a:endParaRPr lang="pt-BR" b="1" dirty="0">
              <a:solidFill>
                <a:schemeClr val="bg1"/>
              </a:solidFill>
            </a:endParaRPr>
          </a:p>
          <a:p>
            <a:pPr algn="ctr"/>
            <a:endParaRPr lang="pt-BR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www.normasilveiramoraes.recantodasletras.com.br</a:t>
            </a:r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Silveira Moraes Slides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Natureza Slides</a:t>
            </a:r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www.sergrasan.com</a:t>
            </a:r>
            <a:endParaRPr lang="pt-BR" sz="32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870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</TotalTime>
  <Words>335</Words>
  <Application>Microsoft Office PowerPoint</Application>
  <PresentationFormat>Apresentação na tela (4:3)</PresentationFormat>
  <Paragraphs>38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10</cp:revision>
  <dcterms:created xsi:type="dcterms:W3CDTF">2019-12-22T20:41:53Z</dcterms:created>
  <dcterms:modified xsi:type="dcterms:W3CDTF">2019-12-22T22:27:30Z</dcterms:modified>
</cp:coreProperties>
</file>