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57" r:id="rId11"/>
    <p:sldId id="265" r:id="rId12"/>
    <p:sldId id="267" r:id="rId13"/>
    <p:sldId id="269" r:id="rId14"/>
    <p:sldId id="268" r:id="rId15"/>
    <p:sldId id="270" r:id="rId16"/>
    <p:sldId id="271" r:id="rId17"/>
    <p:sldId id="273" r:id="rId18"/>
    <p:sldId id="272" r:id="rId19"/>
    <p:sldId id="275" r:id="rId20"/>
    <p:sldId id="274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756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37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478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59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4054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0704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7285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164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57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113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9041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C1148-CE30-4388-B3DE-B3E95AC57D96}" type="datetimeFigureOut">
              <a:rPr lang="pt-BR" smtClean="0"/>
              <a:t>19/11/2017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E729E-5ABE-476E-9E52-D675A02063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1516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3863686"/>
            <a:ext cx="3810000" cy="31051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43345" y="374073"/>
            <a:ext cx="7966364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u="sng" dirty="0" smtClean="0">
                <a:solidFill>
                  <a:srgbClr val="FF0000"/>
                </a:solidFill>
              </a:rPr>
              <a:t>BEIJOS E MAIS BEIJOS</a:t>
            </a:r>
          </a:p>
          <a:p>
            <a:endParaRPr lang="pt-BR" dirty="0"/>
          </a:p>
          <a:p>
            <a:r>
              <a:rPr lang="pt-BR" sz="3200" b="1" dirty="0" smtClean="0">
                <a:solidFill>
                  <a:srgbClr val="FF0000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rgbClr val="FF0000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rgbClr val="FF0000"/>
                </a:solidFill>
              </a:rPr>
              <a:t>NORMA SILVEIRA MORAES SLIDES</a:t>
            </a:r>
          </a:p>
          <a:p>
            <a:r>
              <a:rPr lang="pt-BR" sz="3200" b="1" dirty="0" smtClean="0">
                <a:solidFill>
                  <a:srgbClr val="FF0000"/>
                </a:solidFill>
              </a:rPr>
              <a:t>WWW.SERGRASAN.COM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15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  <p:sndAc>
          <p:stSnd loop="1">
            <p:snd r:embed="rId2" name="Kid Abelha - Nada sei  2.39 compl 8bts.wav"/>
          </p:stSnd>
        </p:sndAc>
      </p:transition>
    </mc:Choice>
    <mc:Fallback>
      <p:transition spd="slow" advClick="0" advTm="11000">
        <p:fade/>
        <p:sndAc>
          <p:stSnd loop="1">
            <p:snd r:embed="rId2" name="Kid Abelha - Nada sei  2.39 compl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87927" y="540327"/>
            <a:ext cx="74121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Um doce beijinho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De dar um bom dia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É mesmo um carinho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Trazendo alegria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0" y="3781425"/>
            <a:ext cx="4286250" cy="30765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673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964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318655"/>
            <a:ext cx="7398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</a:rPr>
              <a:t>Um beijo de paixão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É bem arrebatador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Grande é a sensação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E vontade de fazer amor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3906982"/>
            <a:ext cx="3380509" cy="28263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74619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360218"/>
            <a:ext cx="7135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Um beijo de amor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Tem muito devotamento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Ele tem grande sabor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Para a alma alimento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255" y="2923309"/>
            <a:ext cx="3643745" cy="39156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07258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79418" y="1371600"/>
            <a:ext cx="6705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Um beijo de despedida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Tem o sabor de sal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Das lágrimas sentidas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Libera tristeza geral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0" y="3701761"/>
            <a:ext cx="3829050" cy="30289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9216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0655" y="1870364"/>
            <a:ext cx="72320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beijo de traição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Tem sabor de vingança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Faz a alma um furacão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buscar a separação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3752850"/>
            <a:ext cx="3810000" cy="31051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62038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36073" y="1551709"/>
            <a:ext cx="64146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Um beijo de carinho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Tão sublime de emoção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Mostrando o caminho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Da sagrada união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091" y="4003964"/>
            <a:ext cx="3532909" cy="28540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7733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32509"/>
            <a:ext cx="67887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beijo de parceiros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É um beijo bem </a:t>
            </a:r>
            <a:r>
              <a:rPr lang="pt-BR" sz="3600" b="1" dirty="0" smtClean="0">
                <a:solidFill>
                  <a:schemeClr val="bg1"/>
                </a:solidFill>
              </a:rPr>
              <a:t>gostoso</a:t>
            </a:r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Tem um jeito matreiro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Do carinho bem fogoso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509" y="3186545"/>
            <a:ext cx="3380508" cy="36714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84001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5345" y="1440873"/>
            <a:ext cx="64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beijo de alegria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Mostrando sedução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Dos casais no dia a dia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Na magia da sensação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765" y="3422073"/>
            <a:ext cx="3311236" cy="32783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83203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3782" y="1108365"/>
            <a:ext cx="57357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beijo molhado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Tem grande calor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Quer sexo dobrado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Muito prazer, nada de dor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0" y="3416689"/>
            <a:ext cx="4286250" cy="34413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0005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60764" y="1704109"/>
            <a:ext cx="61098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Um beijo travado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outro sem amor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Deixa de se apaixonado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É de sufoco e dor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45" y="3934691"/>
            <a:ext cx="3874944" cy="26844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51542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1330036"/>
            <a:ext cx="72459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O beijo de amigos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Na face ou na mão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Bem vindos queridos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Carinho de coração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018" y="3048000"/>
            <a:ext cx="3906982" cy="381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5048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193964"/>
            <a:ext cx="7426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Beijo de felicidade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Com tanto sentimento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Com tanta profundidade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Com verdade e alento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4210050"/>
            <a:ext cx="3810000" cy="31051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22022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568036"/>
            <a:ext cx="71350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beijo roubado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Ou daqueles estalados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Vem todo acompanhado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De amor carregados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0" y="3546764"/>
            <a:ext cx="3829050" cy="33112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14617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96291" y="609600"/>
            <a:ext cx="6068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Há beijos maldosos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sem consentimento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frutos tão pecaminosos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​​​​​​​de abusos, e padecimento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673" y="3635952"/>
            <a:ext cx="3810000" cy="31051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683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484909"/>
            <a:ext cx="77862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CC66FF"/>
                </a:solidFill>
              </a:rPr>
              <a:t>Mas há beijos de esperança</a:t>
            </a:r>
            <a:br>
              <a:rPr lang="pt-BR" sz="3600" b="1" dirty="0">
                <a:solidFill>
                  <a:srgbClr val="CC66FF"/>
                </a:solidFill>
              </a:rPr>
            </a:br>
            <a:r>
              <a:rPr lang="pt-BR" sz="3600" b="1" dirty="0">
                <a:solidFill>
                  <a:srgbClr val="CC66FF"/>
                </a:solidFill>
              </a:rPr>
              <a:t>De carinhos impacientes</a:t>
            </a:r>
            <a:br>
              <a:rPr lang="pt-BR" sz="3600" b="1" dirty="0">
                <a:solidFill>
                  <a:srgbClr val="CC66FF"/>
                </a:solidFill>
              </a:rPr>
            </a:br>
            <a:r>
              <a:rPr lang="pt-BR" sz="3600" b="1" dirty="0">
                <a:solidFill>
                  <a:srgbClr val="CC66FF"/>
                </a:solidFill>
              </a:rPr>
              <a:t>O beijo  que traz mudanças</a:t>
            </a:r>
            <a:br>
              <a:rPr lang="pt-BR" sz="3600" b="1" dirty="0">
                <a:solidFill>
                  <a:srgbClr val="CC66FF"/>
                </a:solidFill>
              </a:rPr>
            </a:br>
            <a:r>
              <a:rPr lang="pt-BR" sz="3600" b="1" dirty="0">
                <a:solidFill>
                  <a:srgbClr val="CC66FF"/>
                </a:solidFill>
              </a:rPr>
              <a:t>E fica no inconsciente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174" y="2923310"/>
            <a:ext cx="4086225" cy="43226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4084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1" y="831273"/>
            <a:ext cx="838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Um beijo tão bom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é o da pessoa amada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Tem gosto de </a:t>
            </a:r>
            <a:r>
              <a:rPr lang="pt-BR" sz="3200" b="1" dirty="0" err="1" smtClean="0">
                <a:solidFill>
                  <a:schemeClr val="bg1"/>
                </a:solidFill>
              </a:rPr>
              <a:t>bom-bom</a:t>
            </a: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​​​​​​​é carícia tão  abençoada</a:t>
            </a:r>
            <a:endParaRPr lang="pt-BR" sz="3200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3297382"/>
            <a:ext cx="3810000" cy="35001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43816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512618"/>
            <a:ext cx="746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beijos fraternos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tão doce sentimento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sagrados e maternos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divino comportamento</a:t>
            </a:r>
            <a:endParaRPr lang="pt-BR" sz="3600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413" y="3422073"/>
            <a:ext cx="4319587" cy="36298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3739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609600"/>
            <a:ext cx="78139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Beijos, tantos mais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Um carinho sem igual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Sempre pedimos demais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sentimento universal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3164145"/>
            <a:ext cx="4419600" cy="36938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4126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68680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 smtClean="0">
                <a:solidFill>
                  <a:srgbClr val="00B0F0"/>
                </a:solidFill>
              </a:rPr>
              <a:t>BEIJOS E MAIS BEIJOS</a:t>
            </a:r>
          </a:p>
          <a:p>
            <a:r>
              <a:rPr lang="pt-BR" sz="4000" b="1" u="sng" dirty="0" smtClean="0">
                <a:solidFill>
                  <a:srgbClr val="00B0F0"/>
                </a:solidFill>
              </a:rPr>
              <a:t>Musica: </a:t>
            </a:r>
            <a:r>
              <a:rPr lang="pt-BR" sz="4000" b="1" u="sng" dirty="0" err="1" smtClean="0">
                <a:solidFill>
                  <a:srgbClr val="00B0F0"/>
                </a:solidFill>
              </a:rPr>
              <a:t>kid</a:t>
            </a:r>
            <a:r>
              <a:rPr lang="pt-BR" sz="4000" b="1" u="sng" dirty="0" smtClean="0">
                <a:solidFill>
                  <a:srgbClr val="00B0F0"/>
                </a:solidFill>
              </a:rPr>
              <a:t> Abelha Nada sei</a:t>
            </a:r>
          </a:p>
          <a:p>
            <a:r>
              <a:rPr lang="pt-BR" sz="4000" b="1" u="sng" dirty="0" smtClean="0">
                <a:solidFill>
                  <a:srgbClr val="00B0F0"/>
                </a:solidFill>
              </a:rPr>
              <a:t>Imagens: pessoais e do google</a:t>
            </a:r>
          </a:p>
          <a:p>
            <a:endParaRPr lang="pt-BR" dirty="0" smtClean="0">
              <a:solidFill>
                <a:srgbClr val="00B0F0"/>
              </a:solidFill>
            </a:endParaRPr>
          </a:p>
          <a:p>
            <a:r>
              <a:rPr lang="pt-BR" sz="36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rgbClr val="00B0F0"/>
                </a:solidFill>
              </a:rPr>
              <a:t>www.normasilveiramoraes.recantodasletras.com.br</a:t>
            </a:r>
            <a:endParaRPr lang="pt-BR" sz="2800" b="1" dirty="0" smtClean="0">
              <a:solidFill>
                <a:srgbClr val="00B0F0"/>
              </a:solidFill>
            </a:endParaRPr>
          </a:p>
          <a:p>
            <a:r>
              <a:rPr lang="pt-BR" sz="3600" b="1" dirty="0" smtClean="0">
                <a:solidFill>
                  <a:srgbClr val="00B0F0"/>
                </a:solidFill>
              </a:rPr>
              <a:t>NORMA SILVEIRA MORAES SLIDES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NORMA EXPERIMENTAIS POÉTICOS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WWW.SERGRASAN.COM</a:t>
            </a:r>
            <a:endParaRPr lang="pt-BR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710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269</Words>
  <Application>Microsoft Office PowerPoint</Application>
  <PresentationFormat>Apresentação na tela (4:3)</PresentationFormat>
  <Paragraphs>84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2017-11-19T18:21:39Z</dcterms:created>
  <dcterms:modified xsi:type="dcterms:W3CDTF">2017-11-19T19:37:50Z</dcterms:modified>
</cp:coreProperties>
</file>