
<file path=[Content_Types].xml><?xml version="1.0" encoding="utf-8"?>
<Types xmlns="http://schemas.openxmlformats.org/package/2006/content-types">
  <Default Extension="jpeg" ContentType="image/jpeg"/>
  <Default Extension="jpg" ContentType="image/jpeg"/>
  <Default Extension="rels" ContentType="application/vnd.openxmlformats-package.relationships+xml"/>
  <Default Extension="wav" ContentType="audio/x-wav"/>
  <Default Extension="xml" ContentType="application/xml"/>
  <Override PartName="/ppt/presentation.xml" ContentType="application/vnd.openxmlformats-officedocument.presentationml.slideshow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60" r:id="rId1"/>
  </p:sldMasterIdLst>
  <p:sldIdLst>
    <p:sldId id="256" r:id="rId2"/>
    <p:sldId id="257" r:id="rId3"/>
    <p:sldId id="258" r:id="rId4"/>
    <p:sldId id="259" r:id="rId5"/>
    <p:sldId id="261" r:id="rId6"/>
    <p:sldId id="262" r:id="rId7"/>
    <p:sldId id="260" r:id="rId8"/>
    <p:sldId id="263" r:id="rId9"/>
    <p:sldId id="264" r:id="rId10"/>
  </p:sldIdLst>
  <p:sldSz cx="9144000" cy="6858000" type="screen4x3"/>
  <p:notesSz cx="6858000" cy="9144000"/>
  <p:defaultTextStyle>
    <a:defPPr>
      <a:defRPr lang="en-US"/>
    </a:defPPr>
    <a:lvl1pPr marL="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horzBarState="maximized">
    <p:restoredLeft sz="14995" autoAdjust="0"/>
    <p:restoredTop sz="94660"/>
  </p:normalViewPr>
  <p:slideViewPr>
    <p:cSldViewPr snapToGrid="0">
      <p:cViewPr varScale="1">
        <p:scale>
          <a:sx n="69" d="100"/>
          <a:sy n="69" d="100"/>
        </p:scale>
        <p:origin x="1886" y="62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theme" Target="theme/theme1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viewProps" Target="viewProp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presProps" Target="presProps.xml"/><Relationship Id="rId5" Type="http://schemas.openxmlformats.org/officeDocument/2006/relationships/slide" Target="slides/slide4.xml"/><Relationship Id="rId10" Type="http://schemas.openxmlformats.org/officeDocument/2006/relationships/slide" Target="slides/slide9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tableStyles" Target="tableStyle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Slide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685800" y="1122363"/>
            <a:ext cx="77724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pt-BR"/>
              <a:t>Clique para editar o título Mestre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143000" y="3602038"/>
            <a:ext cx="6858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pt-BR"/>
              <a:t>Clique para editar o estilo do subtítulo Mestre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907258B-91DC-4FD4-AA43-8A3DF76952A7}" type="datetimeFigureOut">
              <a:rPr lang="pt-BR" smtClean="0"/>
              <a:t>22/03/2022</a:t>
            </a:fld>
            <a:endParaRPr lang="pt-B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8136C99-E770-48AE-8429-DBD8016297AF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1861977421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10000">
        <p:push dir="u"/>
      </p:transition>
    </mc:Choice>
    <mc:Fallback>
      <p:transition spd="slow">
        <p:push dir="u"/>
      </p:transition>
    </mc:Fallback>
  </mc:AlternateContent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ítulo e Conteúd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t-BR"/>
              <a:t>Clique para editar o título Mestre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pt-BR"/>
              <a:t>Clique para editar os estilos de texto Mestres</a:t>
            </a:r>
          </a:p>
          <a:p>
            <a:pPr lvl="1"/>
            <a:r>
              <a:rPr lang="pt-BR"/>
              <a:t>Segundo nível</a:t>
            </a:r>
          </a:p>
          <a:p>
            <a:pPr lvl="2"/>
            <a:r>
              <a:rPr lang="pt-BR"/>
              <a:t>Terceiro nível</a:t>
            </a:r>
          </a:p>
          <a:p>
            <a:pPr lvl="3"/>
            <a:r>
              <a:rPr lang="pt-BR"/>
              <a:t>Quarto nível</a:t>
            </a:r>
          </a:p>
          <a:p>
            <a:pPr lvl="4"/>
            <a:r>
              <a:rPr lang="pt-BR"/>
              <a:t>Quinto nível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907258B-91DC-4FD4-AA43-8A3DF76952A7}" type="datetimeFigureOut">
              <a:rPr lang="pt-BR" smtClean="0"/>
              <a:t>22/03/2022</a:t>
            </a:fld>
            <a:endParaRPr lang="pt-B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8136C99-E770-48AE-8429-DBD8016297AF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168803280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10000">
        <p:push dir="u"/>
      </p:transition>
    </mc:Choice>
    <mc:Fallback>
      <p:transition spd="slow">
        <p:push dir="u"/>
      </p:transition>
    </mc:Fallback>
  </mc:AlternateContent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Cabeçalho da Seçã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23888" y="1709739"/>
            <a:ext cx="78867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pt-BR"/>
              <a:t>Clique para editar o título Mestre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23888" y="4589464"/>
            <a:ext cx="78867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/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pt-BR"/>
              <a:t>Clique para editar os estilos de texto Mestres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907258B-91DC-4FD4-AA43-8A3DF76952A7}" type="datetimeFigureOut">
              <a:rPr lang="pt-BR" smtClean="0"/>
              <a:t>22/03/2022</a:t>
            </a:fld>
            <a:endParaRPr lang="pt-B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8136C99-E770-48AE-8429-DBD8016297AF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3177106769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10000">
        <p:push dir="u"/>
      </p:transition>
    </mc:Choice>
    <mc:Fallback>
      <p:transition spd="slow">
        <p:push dir="u"/>
      </p:transition>
    </mc:Fallback>
  </mc:AlternateContent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uas Partes de Conteúd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t-BR"/>
              <a:t>Clique para editar o título Mestre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628650" y="1825625"/>
            <a:ext cx="3886200" cy="4351338"/>
          </a:xfrm>
        </p:spPr>
        <p:txBody>
          <a:bodyPr/>
          <a:lstStyle/>
          <a:p>
            <a:pPr lvl="0"/>
            <a:r>
              <a:rPr lang="pt-BR"/>
              <a:t>Clique para editar os estilos de texto Mestres</a:t>
            </a:r>
          </a:p>
          <a:p>
            <a:pPr lvl="1"/>
            <a:r>
              <a:rPr lang="pt-BR"/>
              <a:t>Segundo nível</a:t>
            </a:r>
          </a:p>
          <a:p>
            <a:pPr lvl="2"/>
            <a:r>
              <a:rPr lang="pt-BR"/>
              <a:t>Terceiro nível</a:t>
            </a:r>
          </a:p>
          <a:p>
            <a:pPr lvl="3"/>
            <a:r>
              <a:rPr lang="pt-BR"/>
              <a:t>Quarto nível</a:t>
            </a:r>
          </a:p>
          <a:p>
            <a:pPr lvl="4"/>
            <a:r>
              <a:rPr lang="pt-BR"/>
              <a:t>Quinto nível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29150" y="1825625"/>
            <a:ext cx="3886200" cy="4351338"/>
          </a:xfrm>
        </p:spPr>
        <p:txBody>
          <a:bodyPr/>
          <a:lstStyle/>
          <a:p>
            <a:pPr lvl="0"/>
            <a:r>
              <a:rPr lang="pt-BR"/>
              <a:t>Clique para editar os estilos de texto Mestres</a:t>
            </a:r>
          </a:p>
          <a:p>
            <a:pPr lvl="1"/>
            <a:r>
              <a:rPr lang="pt-BR"/>
              <a:t>Segundo nível</a:t>
            </a:r>
          </a:p>
          <a:p>
            <a:pPr lvl="2"/>
            <a:r>
              <a:rPr lang="pt-BR"/>
              <a:t>Terceiro nível</a:t>
            </a:r>
          </a:p>
          <a:p>
            <a:pPr lvl="3"/>
            <a:r>
              <a:rPr lang="pt-BR"/>
              <a:t>Quarto nível</a:t>
            </a:r>
          </a:p>
          <a:p>
            <a:pPr lvl="4"/>
            <a:r>
              <a:rPr lang="pt-BR"/>
              <a:t>Quinto nível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907258B-91DC-4FD4-AA43-8A3DF76952A7}" type="datetimeFigureOut">
              <a:rPr lang="pt-BR" smtClean="0"/>
              <a:t>22/03/2022</a:t>
            </a:fld>
            <a:endParaRPr lang="pt-BR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8136C99-E770-48AE-8429-DBD8016297AF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4177481586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10000">
        <p:push dir="u"/>
      </p:transition>
    </mc:Choice>
    <mc:Fallback>
      <p:transition spd="slow">
        <p:push dir="u"/>
      </p:transition>
    </mc:Fallback>
  </mc:AlternateContent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çã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29841" y="365126"/>
            <a:ext cx="7886700" cy="1325563"/>
          </a:xfrm>
        </p:spPr>
        <p:txBody>
          <a:bodyPr/>
          <a:lstStyle/>
          <a:p>
            <a:r>
              <a:rPr lang="pt-BR"/>
              <a:t>Clique para editar o título Mestre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29842" y="1681163"/>
            <a:ext cx="3868340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pt-BR"/>
              <a:t>Clique para editar os estilos de texto Mestres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29842" y="2505075"/>
            <a:ext cx="3868340" cy="3684588"/>
          </a:xfrm>
        </p:spPr>
        <p:txBody>
          <a:bodyPr/>
          <a:lstStyle/>
          <a:p>
            <a:pPr lvl="0"/>
            <a:r>
              <a:rPr lang="pt-BR"/>
              <a:t>Clique para editar os estilos de texto Mestres</a:t>
            </a:r>
          </a:p>
          <a:p>
            <a:pPr lvl="1"/>
            <a:r>
              <a:rPr lang="pt-BR"/>
              <a:t>Segundo nível</a:t>
            </a:r>
          </a:p>
          <a:p>
            <a:pPr lvl="2"/>
            <a:r>
              <a:rPr lang="pt-BR"/>
              <a:t>Terceiro nível</a:t>
            </a:r>
          </a:p>
          <a:p>
            <a:pPr lvl="3"/>
            <a:r>
              <a:rPr lang="pt-BR"/>
              <a:t>Quarto nível</a:t>
            </a:r>
          </a:p>
          <a:p>
            <a:pPr lvl="4"/>
            <a:r>
              <a:rPr lang="pt-BR"/>
              <a:t>Quinto nível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29150" y="1681163"/>
            <a:ext cx="3887391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pt-BR"/>
              <a:t>Clique para editar os estilos de texto Mestres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29150" y="2505075"/>
            <a:ext cx="3887391" cy="3684588"/>
          </a:xfrm>
        </p:spPr>
        <p:txBody>
          <a:bodyPr/>
          <a:lstStyle/>
          <a:p>
            <a:pPr lvl="0"/>
            <a:r>
              <a:rPr lang="pt-BR"/>
              <a:t>Clique para editar os estilos de texto Mestres</a:t>
            </a:r>
          </a:p>
          <a:p>
            <a:pPr lvl="1"/>
            <a:r>
              <a:rPr lang="pt-BR"/>
              <a:t>Segundo nível</a:t>
            </a:r>
          </a:p>
          <a:p>
            <a:pPr lvl="2"/>
            <a:r>
              <a:rPr lang="pt-BR"/>
              <a:t>Terceiro nível</a:t>
            </a:r>
          </a:p>
          <a:p>
            <a:pPr lvl="3"/>
            <a:r>
              <a:rPr lang="pt-BR"/>
              <a:t>Quarto nível</a:t>
            </a:r>
          </a:p>
          <a:p>
            <a:pPr lvl="4"/>
            <a:r>
              <a:rPr lang="pt-BR"/>
              <a:t>Quinto nível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907258B-91DC-4FD4-AA43-8A3DF76952A7}" type="datetimeFigureOut">
              <a:rPr lang="pt-BR" smtClean="0"/>
              <a:t>22/03/2022</a:t>
            </a:fld>
            <a:endParaRPr lang="pt-BR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8136C99-E770-48AE-8429-DBD8016297AF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3908208619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10000">
        <p:push dir="u"/>
      </p:transition>
    </mc:Choice>
    <mc:Fallback>
      <p:transition spd="slow">
        <p:push dir="u"/>
      </p:transition>
    </mc:Fallback>
  </mc:AlternateContent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Soment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t-BR"/>
              <a:t>Clique para editar o título Mestre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907258B-91DC-4FD4-AA43-8A3DF76952A7}" type="datetimeFigureOut">
              <a:rPr lang="pt-BR" smtClean="0"/>
              <a:t>22/03/2022</a:t>
            </a:fld>
            <a:endParaRPr lang="pt-BR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8136C99-E770-48AE-8429-DBD8016297AF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2158772417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10000">
        <p:push dir="u"/>
      </p:transition>
    </mc:Choice>
    <mc:Fallback>
      <p:transition spd="slow">
        <p:push dir="u"/>
      </p:transition>
    </mc:Fallback>
  </mc:AlternateContent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Em Branc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907258B-91DC-4FD4-AA43-8A3DF76952A7}" type="datetimeFigureOut">
              <a:rPr lang="pt-BR" smtClean="0"/>
              <a:t>22/03/2022</a:t>
            </a:fld>
            <a:endParaRPr lang="pt-BR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8136C99-E770-48AE-8429-DBD8016297AF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99753854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10000">
        <p:push dir="u"/>
      </p:transition>
    </mc:Choice>
    <mc:Fallback>
      <p:transition spd="slow">
        <p:push dir="u"/>
      </p:transition>
    </mc:Fallback>
  </mc:AlternateContent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údo com Legenda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29841" y="457200"/>
            <a:ext cx="2949178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pt-BR"/>
              <a:t>Clique para editar o título Mestre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887391" y="987426"/>
            <a:ext cx="462915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pt-BR"/>
              <a:t>Clique para editar os estilos de texto Mestres</a:t>
            </a:r>
          </a:p>
          <a:p>
            <a:pPr lvl="1"/>
            <a:r>
              <a:rPr lang="pt-BR"/>
              <a:t>Segundo nível</a:t>
            </a:r>
          </a:p>
          <a:p>
            <a:pPr lvl="2"/>
            <a:r>
              <a:rPr lang="pt-BR"/>
              <a:t>Terceiro nível</a:t>
            </a:r>
          </a:p>
          <a:p>
            <a:pPr lvl="3"/>
            <a:r>
              <a:rPr lang="pt-BR"/>
              <a:t>Quarto nível</a:t>
            </a:r>
          </a:p>
          <a:p>
            <a:pPr lvl="4"/>
            <a:r>
              <a:rPr lang="pt-BR"/>
              <a:t>Quinto nível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29841" y="2057400"/>
            <a:ext cx="2949178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pt-BR"/>
              <a:t>Clique para editar os estilos de texto Mestres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907258B-91DC-4FD4-AA43-8A3DF76952A7}" type="datetimeFigureOut">
              <a:rPr lang="pt-BR" smtClean="0"/>
              <a:t>22/03/2022</a:t>
            </a:fld>
            <a:endParaRPr lang="pt-BR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8136C99-E770-48AE-8429-DBD8016297AF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4175341056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10000">
        <p:push dir="u"/>
      </p:transition>
    </mc:Choice>
    <mc:Fallback>
      <p:transition spd="slow">
        <p:push dir="u"/>
      </p:transition>
    </mc:Fallback>
  </mc:AlternateContent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m com Legenda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29841" y="457200"/>
            <a:ext cx="2949178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pt-BR"/>
              <a:t>Clique para editar o título Mestre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3887391" y="987426"/>
            <a:ext cx="4629150" cy="4873625"/>
          </a:xfrm>
        </p:spPr>
        <p:txBody>
          <a:bodyPr anchor="t"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pt-BR"/>
              <a:t>Clique no ícone para adicionar uma imagem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29841" y="2057400"/>
            <a:ext cx="2949178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pt-BR"/>
              <a:t>Clique para editar os estilos de texto Mestres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907258B-91DC-4FD4-AA43-8A3DF76952A7}" type="datetimeFigureOut">
              <a:rPr lang="pt-BR" smtClean="0"/>
              <a:t>22/03/2022</a:t>
            </a:fld>
            <a:endParaRPr lang="pt-BR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8136C99-E770-48AE-8429-DBD8016297AF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2865789592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10000">
        <p:push dir="u"/>
      </p:transition>
    </mc:Choice>
    <mc:Fallback>
      <p:transition spd="slow">
        <p:push dir="u"/>
      </p:transition>
    </mc:Fallback>
  </mc:AlternateContent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ítulo e Texto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t-BR"/>
              <a:t>Clique para editar o título Mestre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pt-BR"/>
              <a:t>Clique para editar os estilos de texto Mestres</a:t>
            </a:r>
          </a:p>
          <a:p>
            <a:pPr lvl="1"/>
            <a:r>
              <a:rPr lang="pt-BR"/>
              <a:t>Segundo nível</a:t>
            </a:r>
          </a:p>
          <a:p>
            <a:pPr lvl="2"/>
            <a:r>
              <a:rPr lang="pt-BR"/>
              <a:t>Terceiro nível</a:t>
            </a:r>
          </a:p>
          <a:p>
            <a:pPr lvl="3"/>
            <a:r>
              <a:rPr lang="pt-BR"/>
              <a:t>Quarto nível</a:t>
            </a:r>
          </a:p>
          <a:p>
            <a:pPr lvl="4"/>
            <a:r>
              <a:rPr lang="pt-BR"/>
              <a:t>Quinto nível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907258B-91DC-4FD4-AA43-8A3DF76952A7}" type="datetimeFigureOut">
              <a:rPr lang="pt-BR" smtClean="0"/>
              <a:t>22/03/2022</a:t>
            </a:fld>
            <a:endParaRPr lang="pt-B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8136C99-E770-48AE-8429-DBD8016297AF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253579547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10000">
        <p:push dir="u"/>
      </p:transition>
    </mc:Choice>
    <mc:Fallback>
      <p:transition spd="slow">
        <p:push dir="u"/>
      </p:transition>
    </mc:Fallback>
  </mc:AlternateContent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exto e Título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543675" y="365125"/>
            <a:ext cx="1971675" cy="5811838"/>
          </a:xfrm>
        </p:spPr>
        <p:txBody>
          <a:bodyPr vert="eaVert"/>
          <a:lstStyle/>
          <a:p>
            <a:r>
              <a:rPr lang="pt-BR"/>
              <a:t>Clique para editar o título Mestre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628650" y="365125"/>
            <a:ext cx="5800725" cy="5811838"/>
          </a:xfrm>
        </p:spPr>
        <p:txBody>
          <a:bodyPr vert="eaVert"/>
          <a:lstStyle/>
          <a:p>
            <a:pPr lvl="0"/>
            <a:r>
              <a:rPr lang="pt-BR"/>
              <a:t>Clique para editar os estilos de texto Mestres</a:t>
            </a:r>
          </a:p>
          <a:p>
            <a:pPr lvl="1"/>
            <a:r>
              <a:rPr lang="pt-BR"/>
              <a:t>Segundo nível</a:t>
            </a:r>
          </a:p>
          <a:p>
            <a:pPr lvl="2"/>
            <a:r>
              <a:rPr lang="pt-BR"/>
              <a:t>Terceiro nível</a:t>
            </a:r>
          </a:p>
          <a:p>
            <a:pPr lvl="3"/>
            <a:r>
              <a:rPr lang="pt-BR"/>
              <a:t>Quarto nível</a:t>
            </a:r>
          </a:p>
          <a:p>
            <a:pPr lvl="4"/>
            <a:r>
              <a:rPr lang="pt-BR"/>
              <a:t>Quinto nível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907258B-91DC-4FD4-AA43-8A3DF76952A7}" type="datetimeFigureOut">
              <a:rPr lang="pt-BR" smtClean="0"/>
              <a:t>22/03/2022</a:t>
            </a:fld>
            <a:endParaRPr lang="pt-B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8136C99-E770-48AE-8429-DBD8016297AF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3289573106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10000">
        <p:push dir="u"/>
      </p:transition>
    </mc:Choice>
    <mc:Fallback>
      <p:transition spd="slow">
        <p:push dir="u"/>
      </p:transition>
    </mc:Fallback>
  </mc:AlternateContent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628650" y="365126"/>
            <a:ext cx="78867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pt-BR"/>
              <a:t>Clique para editar o título Mestre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28650" y="1825625"/>
            <a:ext cx="78867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pt-BR"/>
              <a:t>Clique para editar os estilos de texto Mestres</a:t>
            </a:r>
          </a:p>
          <a:p>
            <a:pPr lvl="1"/>
            <a:r>
              <a:rPr lang="pt-BR"/>
              <a:t>Segundo nível</a:t>
            </a:r>
          </a:p>
          <a:p>
            <a:pPr lvl="2"/>
            <a:r>
              <a:rPr lang="pt-BR"/>
              <a:t>Terceiro nível</a:t>
            </a:r>
          </a:p>
          <a:p>
            <a:pPr lvl="3"/>
            <a:r>
              <a:rPr lang="pt-BR"/>
              <a:t>Quarto nível</a:t>
            </a:r>
          </a:p>
          <a:p>
            <a:pPr lvl="4"/>
            <a:r>
              <a:rPr lang="pt-BR"/>
              <a:t>Quinto nível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628650" y="6356351"/>
            <a:ext cx="20574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F907258B-91DC-4FD4-AA43-8A3DF76952A7}" type="datetimeFigureOut">
              <a:rPr lang="pt-BR" smtClean="0"/>
              <a:t>22/03/2022</a:t>
            </a:fld>
            <a:endParaRPr lang="pt-B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3028950" y="6356351"/>
            <a:ext cx="30861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pt-B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6457950" y="6356351"/>
            <a:ext cx="20574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D8136C99-E770-48AE-8429-DBD8016297AF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2006573400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  <p:sldLayoutId id="2147483666" r:id="rId6"/>
    <p:sldLayoutId id="2147483667" r:id="rId7"/>
    <p:sldLayoutId id="2147483668" r:id="rId8"/>
    <p:sldLayoutId id="2147483669" r:id="rId9"/>
    <p:sldLayoutId id="2147483670" r:id="rId10"/>
    <p:sldLayoutId id="2147483671" r:id="rId11"/>
  </p:sldLayoutIdLst>
  <mc:AlternateContent xmlns:mc="http://schemas.openxmlformats.org/markup-compatibility/2006">
    <mc:Choice xmlns:p14="http://schemas.microsoft.com/office/powerpoint/2010/main" Requires="p14">
      <p:transition spd="slow" p14:dur="10000">
        <p:push dir="u"/>
      </p:transition>
    </mc:Choice>
    <mc:Fallback>
      <p:transition spd="slow">
        <p:push dir="u"/>
      </p:transition>
    </mc:Fallback>
  </mc:AlternateConten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jpg"/><Relationship Id="rId2" Type="http://schemas.openxmlformats.org/officeDocument/2006/relationships/audio" Target="../media/audio1.wav"/><Relationship Id="rId1" Type="http://schemas.openxmlformats.org/officeDocument/2006/relationships/slideLayout" Target="../slideLayouts/slideLayout7.xml"/><Relationship Id="rId5" Type="http://schemas.openxmlformats.org/officeDocument/2006/relationships/hyperlink" Target="http://www.normasilveiramoraes.recantodasletras.com.br/" TargetMode="External"/><Relationship Id="rId4" Type="http://schemas.openxmlformats.org/officeDocument/2006/relationships/hyperlink" Target="http://www.sergrasan.com/" TargetMode="Externa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g"/><Relationship Id="rId1" Type="http://schemas.openxmlformats.org/officeDocument/2006/relationships/slideLayout" Target="../slideLayouts/slideLayout7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g"/><Relationship Id="rId1" Type="http://schemas.openxmlformats.org/officeDocument/2006/relationships/slideLayout" Target="../slideLayouts/slideLayout7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g"/><Relationship Id="rId1" Type="http://schemas.openxmlformats.org/officeDocument/2006/relationships/slideLayout" Target="../slideLayouts/slideLayout7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g"/><Relationship Id="rId1" Type="http://schemas.openxmlformats.org/officeDocument/2006/relationships/slideLayout" Target="../slideLayouts/slideLayout7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jpg"/><Relationship Id="rId1" Type="http://schemas.openxmlformats.org/officeDocument/2006/relationships/slideLayout" Target="../slideLayouts/slideLayout7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jpg"/><Relationship Id="rId1" Type="http://schemas.openxmlformats.org/officeDocument/2006/relationships/slideLayout" Target="../slideLayouts/slideLayout7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jpg"/><Relationship Id="rId1" Type="http://schemas.openxmlformats.org/officeDocument/2006/relationships/slideLayout" Target="../slideLayouts/slideLayout7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hyperlink" Target="http://www.sergrasan.com/" TargetMode="External"/><Relationship Id="rId2" Type="http://schemas.openxmlformats.org/officeDocument/2006/relationships/image" Target="../media/image4.jpg"/><Relationship Id="rId1" Type="http://schemas.openxmlformats.org/officeDocument/2006/relationships/slideLayout" Target="../slideLayouts/slideLayout7.xml"/><Relationship Id="rId4" Type="http://schemas.openxmlformats.org/officeDocument/2006/relationships/hyperlink" Target="http://www.normasilveiramoraes.recantodasletras.com.br/" TargetMode="Externa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Rectangle 9">
            <a:extLst>
              <a:ext uri="{FF2B5EF4-FFF2-40B4-BE49-F238E27FC236}">
                <a16:creationId xmlns:a16="http://schemas.microsoft.com/office/drawing/2014/main" id="{42A4FC2C-047E-45A5-965D-8E1E3BF09BC6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 bwMode="white">
          <a:xfrm>
            <a:off x="1143" y="0"/>
            <a:ext cx="9141714" cy="6858000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defPPr>
              <a:defRPr lang="en-US"/>
            </a:defPPr>
            <a:lvl1pPr marL="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/>
            <a:endParaRPr lang="en-US"/>
          </a:p>
        </p:txBody>
      </p:sp>
      <p:pic>
        <p:nvPicPr>
          <p:cNvPr id="5" name="Imagem 4" descr="Mulher com flor no gramado&#10;&#10;Descrição gerada automaticamente">
            <a:extLst>
              <a:ext uri="{FF2B5EF4-FFF2-40B4-BE49-F238E27FC236}">
                <a16:creationId xmlns:a16="http://schemas.microsoft.com/office/drawing/2014/main" id="{353C96F4-A8DF-41B6-99EB-1406A6C4096F}"/>
              </a:ext>
            </a:extLst>
          </p:cNvPr>
          <p:cNvPicPr>
            <a:picLocks noChangeAspect="1"/>
          </p:cNvPicPr>
          <p:nvPr/>
        </p:nvPicPr>
        <p:blipFill rotWithShape="1"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28750" t="-1" r="37587" b="-1"/>
          <a:stretch/>
        </p:blipFill>
        <p:spPr>
          <a:xfrm>
            <a:off x="5039713" y="0"/>
            <a:ext cx="4103144" cy="6856715"/>
          </a:xfrm>
          <a:prstGeom prst="rect">
            <a:avLst/>
          </a:prstGeom>
          <a:effectLst>
            <a:softEdge rad="317500"/>
          </a:effectLst>
        </p:spPr>
      </p:pic>
      <p:sp>
        <p:nvSpPr>
          <p:cNvPr id="6" name="CaixaDeTexto 5">
            <a:extLst>
              <a:ext uri="{FF2B5EF4-FFF2-40B4-BE49-F238E27FC236}">
                <a16:creationId xmlns:a16="http://schemas.microsoft.com/office/drawing/2014/main" id="{5B5E4CB9-9799-42E5-ADB7-5F800981F5C7}"/>
              </a:ext>
            </a:extLst>
          </p:cNvPr>
          <p:cNvSpPr txBox="1"/>
          <p:nvPr/>
        </p:nvSpPr>
        <p:spPr>
          <a:xfrm>
            <a:off x="0" y="356839"/>
            <a:ext cx="5163015" cy="569386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pt-BR" sz="2800" u="sng" dirty="0">
                <a:solidFill>
                  <a:srgbClr val="FF0000"/>
                </a:solidFill>
                <a:latin typeface="Aharoni" panose="02010803020104030203" pitchFamily="2" charset="-79"/>
                <a:cs typeface="Aharoni" panose="02010803020104030203" pitchFamily="2" charset="-79"/>
              </a:rPr>
              <a:t>PRECES EM POESIAS</a:t>
            </a:r>
          </a:p>
          <a:p>
            <a:pPr algn="ctr"/>
            <a:endParaRPr lang="pt-BR" sz="2400" u="sng" dirty="0">
              <a:solidFill>
                <a:srgbClr val="FF0000"/>
              </a:solidFill>
              <a:latin typeface="Aharoni" panose="02010803020104030203" pitchFamily="2" charset="-79"/>
              <a:cs typeface="Aharoni" panose="02010803020104030203" pitchFamily="2" charset="-79"/>
            </a:endParaRPr>
          </a:p>
          <a:p>
            <a:pPr algn="ctr"/>
            <a:r>
              <a:rPr lang="pt-BR" sz="2400" dirty="0">
                <a:solidFill>
                  <a:srgbClr val="00B0F0"/>
                </a:solidFill>
                <a:latin typeface="Aharoni" panose="02010803020104030203" pitchFamily="2" charset="-79"/>
                <a:cs typeface="Aharoni" panose="02010803020104030203" pitchFamily="2" charset="-79"/>
              </a:rPr>
              <a:t>EXPERIMENTAIS POÉTICOS  </a:t>
            </a:r>
          </a:p>
          <a:p>
            <a:pPr algn="ctr"/>
            <a:r>
              <a:rPr lang="pt-BR" sz="2400" u="sng" dirty="0">
                <a:solidFill>
                  <a:srgbClr val="00B0F0"/>
                </a:solidFill>
                <a:latin typeface="Aharoni" panose="02010803020104030203" pitchFamily="2" charset="-79"/>
                <a:cs typeface="Aharoni" panose="02010803020104030203" pitchFamily="2" charset="-79"/>
              </a:rPr>
              <a:t>PRECES EM DECANATO</a:t>
            </a:r>
          </a:p>
          <a:p>
            <a:pPr algn="ctr"/>
            <a:endParaRPr lang="pt-BR" sz="2400" dirty="0">
              <a:latin typeface="Aharoni" panose="02010803020104030203" pitchFamily="2" charset="-79"/>
              <a:cs typeface="Aharoni" panose="02010803020104030203" pitchFamily="2" charset="-79"/>
            </a:endParaRPr>
          </a:p>
          <a:p>
            <a:pPr algn="ctr"/>
            <a:r>
              <a:rPr lang="pt-BR" sz="2400" dirty="0">
                <a:solidFill>
                  <a:srgbClr val="FF0000"/>
                </a:solidFill>
                <a:latin typeface="Aharoni" panose="02010803020104030203" pitchFamily="2" charset="-79"/>
                <a:cs typeface="Aharoni" panose="02010803020104030203" pitchFamily="2" charset="-79"/>
              </a:rPr>
              <a:t>CRIAÇÃO DE ESTILO</a:t>
            </a:r>
          </a:p>
          <a:p>
            <a:pPr algn="ctr"/>
            <a:r>
              <a:rPr lang="pt-BR" sz="2400" dirty="0">
                <a:solidFill>
                  <a:srgbClr val="FF0000"/>
                </a:solidFill>
                <a:latin typeface="Aharoni" panose="02010803020104030203" pitchFamily="2" charset="-79"/>
                <a:cs typeface="Aharoni" panose="02010803020104030203" pitchFamily="2" charset="-79"/>
              </a:rPr>
              <a:t>NORMA A SILVEIRA DE MORAES</a:t>
            </a:r>
          </a:p>
          <a:p>
            <a:pPr algn="ctr"/>
            <a:endParaRPr lang="pt-BR" sz="2400" dirty="0">
              <a:latin typeface="Aharoni" panose="02010803020104030203" pitchFamily="2" charset="-79"/>
              <a:cs typeface="Aharoni" panose="02010803020104030203" pitchFamily="2" charset="-79"/>
            </a:endParaRPr>
          </a:p>
          <a:p>
            <a:pPr algn="ctr"/>
            <a:r>
              <a:rPr lang="pt-BR" sz="2400" dirty="0">
                <a:solidFill>
                  <a:srgbClr val="0070C0"/>
                </a:solidFill>
                <a:latin typeface="Aharoni" panose="02010803020104030203" pitchFamily="2" charset="-79"/>
                <a:cs typeface="Aharoni" panose="02010803020104030203" pitchFamily="2" charset="-79"/>
              </a:rPr>
              <a:t>DIVULGAÇÃO</a:t>
            </a:r>
          </a:p>
          <a:p>
            <a:pPr algn="ctr"/>
            <a:endParaRPr lang="pt-BR" sz="2400" dirty="0">
              <a:solidFill>
                <a:srgbClr val="0070C0"/>
              </a:solidFill>
              <a:latin typeface="Aharoni" panose="02010803020104030203" pitchFamily="2" charset="-79"/>
              <a:cs typeface="Aharoni" panose="02010803020104030203" pitchFamily="2" charset="-79"/>
            </a:endParaRPr>
          </a:p>
          <a:p>
            <a:pPr algn="ctr"/>
            <a:r>
              <a:rPr lang="pt-BR" sz="2400" dirty="0">
                <a:solidFill>
                  <a:srgbClr val="0070C0"/>
                </a:solidFill>
                <a:latin typeface="Aharoni" panose="02010803020104030203" pitchFamily="2" charset="-79"/>
                <a:cs typeface="Aharoni" panose="02010803020104030203" pitchFamily="2" charset="-79"/>
              </a:rPr>
              <a:t>NORMA SILVEIRA EXPERIMENTAIS </a:t>
            </a:r>
          </a:p>
          <a:p>
            <a:pPr algn="ctr"/>
            <a:r>
              <a:rPr lang="pt-BR" sz="2400" dirty="0">
                <a:solidFill>
                  <a:srgbClr val="0070C0"/>
                </a:solidFill>
                <a:latin typeface="Aharoni" panose="02010803020104030203" pitchFamily="2" charset="-79"/>
                <a:cs typeface="Aharoni" panose="02010803020104030203" pitchFamily="2" charset="-79"/>
              </a:rPr>
              <a:t>POÉTICOS SLIDES</a:t>
            </a:r>
          </a:p>
          <a:p>
            <a:endParaRPr lang="pt-BR" dirty="0"/>
          </a:p>
          <a:p>
            <a:r>
              <a:rPr lang="pt-BR" b="1" dirty="0">
                <a:hlinkClick r:id="rId4"/>
              </a:rPr>
              <a:t>WWW.SERGRASAN.COM</a:t>
            </a:r>
            <a:endParaRPr lang="pt-BR" b="1" dirty="0"/>
          </a:p>
          <a:p>
            <a:r>
              <a:rPr lang="pt-BR" b="1" dirty="0">
                <a:hlinkClick r:id="rId5"/>
              </a:rPr>
              <a:t>www.normasilveiramoraes.recantodasletras.com.br</a:t>
            </a:r>
            <a:endParaRPr lang="pt-BR" b="1" dirty="0"/>
          </a:p>
          <a:p>
            <a:endParaRPr lang="pt-BR" dirty="0"/>
          </a:p>
        </p:txBody>
      </p:sp>
      <p:sp>
        <p:nvSpPr>
          <p:cNvPr id="7" name="Seta: para a Direita 6">
            <a:extLst>
              <a:ext uri="{FF2B5EF4-FFF2-40B4-BE49-F238E27FC236}">
                <a16:creationId xmlns:a16="http://schemas.microsoft.com/office/drawing/2014/main" id="{4E4113BC-DAD1-45C2-9A58-5368D3F14DD3}"/>
              </a:ext>
            </a:extLst>
          </p:cNvPr>
          <p:cNvSpPr/>
          <p:nvPr/>
        </p:nvSpPr>
        <p:spPr>
          <a:xfrm>
            <a:off x="323385" y="5809785"/>
            <a:ext cx="6356195" cy="1170878"/>
          </a:xfrm>
          <a:prstGeom prst="rightArrow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pt-BR" sz="2400" b="1" dirty="0">
                <a:solidFill>
                  <a:srgbClr val="FFFF00"/>
                </a:solidFill>
                <a:latin typeface="Aharoni" panose="02010803020104030203" pitchFamily="2" charset="-79"/>
                <a:cs typeface="Aharoni" panose="02010803020104030203" pitchFamily="2" charset="-79"/>
              </a:rPr>
              <a:t>CLIQUE EM ENTER PARA PROSSEGUIR</a:t>
            </a:r>
          </a:p>
        </p:txBody>
      </p:sp>
    </p:spTree>
    <p:extLst>
      <p:ext uri="{BB962C8B-B14F-4D97-AF65-F5344CB8AC3E}">
        <p14:creationId xmlns:p14="http://schemas.microsoft.com/office/powerpoint/2010/main" val="688543973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10000">
        <p:push dir="u"/>
        <p:sndAc>
          <p:stSnd loop="1">
            <p:snd r:embed="rId2" name="Francis Goya-Sacrifice.wav"/>
          </p:stSnd>
        </p:sndAc>
      </p:transition>
    </mc:Choice>
    <mc:Fallback>
      <p:transition spd="slow">
        <p:push dir="u"/>
        <p:sndAc>
          <p:stSnd loop="1">
            <p:snd r:embed="rId2" name="Francis Goya-Sacrifice.wav"/>
          </p:stSnd>
        </p:sndAc>
      </p:transition>
    </mc:Fallback>
  </mc:AlternateContent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m 2" descr="Uma imagem contendo árvore&#10;&#10;Descrição gerada automaticamente">
            <a:extLst>
              <a:ext uri="{FF2B5EF4-FFF2-40B4-BE49-F238E27FC236}">
                <a16:creationId xmlns:a16="http://schemas.microsoft.com/office/drawing/2014/main" id="{27A8D234-59B2-43FD-9DF4-6944EF7078FD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sp>
        <p:nvSpPr>
          <p:cNvPr id="4" name="CaixaDeTexto 3">
            <a:extLst>
              <a:ext uri="{FF2B5EF4-FFF2-40B4-BE49-F238E27FC236}">
                <a16:creationId xmlns:a16="http://schemas.microsoft.com/office/drawing/2014/main" id="{20C85D08-CEED-4516-B4F6-F3199C585F51}"/>
              </a:ext>
            </a:extLst>
          </p:cNvPr>
          <p:cNvSpPr txBox="1"/>
          <p:nvPr/>
        </p:nvSpPr>
        <p:spPr>
          <a:xfrm>
            <a:off x="144966" y="200722"/>
            <a:ext cx="4516244" cy="640175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pt-BR" sz="2000" b="1" dirty="0">
                <a:solidFill>
                  <a:schemeClr val="bg1"/>
                </a:solidFill>
                <a:effectLst/>
                <a:latin typeface="Aharoni" panose="02010803020104030203" pitchFamily="2" charset="-79"/>
                <a:cs typeface="Aharoni" panose="02010803020104030203" pitchFamily="2" charset="-79"/>
              </a:rPr>
              <a:t>Gratidão do SER</a:t>
            </a:r>
          </a:p>
          <a:p>
            <a:pPr algn="ctr"/>
            <a:br>
              <a:rPr lang="pt-BR" sz="2000" b="1" dirty="0">
                <a:solidFill>
                  <a:schemeClr val="bg1"/>
                </a:solidFill>
                <a:effectLst/>
                <a:latin typeface="Aharoni" panose="02010803020104030203" pitchFamily="2" charset="-79"/>
                <a:cs typeface="Aharoni" panose="02010803020104030203" pitchFamily="2" charset="-79"/>
              </a:rPr>
            </a:br>
            <a:r>
              <a:rPr lang="pt-BR" sz="2000" b="1" dirty="0">
                <a:solidFill>
                  <a:schemeClr val="bg1"/>
                </a:solidFill>
                <a:effectLst/>
                <a:latin typeface="Aharoni" panose="02010803020104030203" pitchFamily="2" charset="-79"/>
                <a:cs typeface="Aharoni" panose="02010803020104030203" pitchFamily="2" charset="-79"/>
              </a:rPr>
              <a:t>Gratidão de existir no mundo</a:t>
            </a:r>
          </a:p>
          <a:p>
            <a:pPr algn="ctr"/>
            <a:r>
              <a:rPr lang="pt-BR" sz="2000" b="1" dirty="0">
                <a:solidFill>
                  <a:schemeClr val="bg1"/>
                </a:solidFill>
                <a:effectLst/>
                <a:latin typeface="Aharoni" panose="02010803020104030203" pitchFamily="2" charset="-79"/>
                <a:cs typeface="Aharoni" panose="02010803020104030203" pitchFamily="2" charset="-79"/>
              </a:rPr>
              <a:t>Viver com toda sabedoria</a:t>
            </a:r>
          </a:p>
          <a:p>
            <a:pPr algn="ctr"/>
            <a:br>
              <a:rPr lang="pt-BR" sz="2000" b="1" dirty="0">
                <a:solidFill>
                  <a:schemeClr val="bg1"/>
                </a:solidFill>
                <a:effectLst/>
                <a:latin typeface="Aharoni" panose="02010803020104030203" pitchFamily="2" charset="-79"/>
                <a:cs typeface="Aharoni" panose="02010803020104030203" pitchFamily="2" charset="-79"/>
              </a:rPr>
            </a:br>
            <a:r>
              <a:rPr lang="pt-BR" sz="2000" b="1" dirty="0">
                <a:solidFill>
                  <a:schemeClr val="bg1"/>
                </a:solidFill>
                <a:effectLst/>
                <a:latin typeface="Aharoni" panose="02010803020104030203" pitchFamily="2" charset="-79"/>
                <a:cs typeface="Aharoni" panose="02010803020104030203" pitchFamily="2" charset="-79"/>
              </a:rPr>
              <a:t>Buscando a essência da alma</a:t>
            </a:r>
          </a:p>
          <a:p>
            <a:pPr algn="ctr"/>
            <a:r>
              <a:rPr lang="pt-BR" sz="2000" b="1" dirty="0">
                <a:solidFill>
                  <a:schemeClr val="bg1"/>
                </a:solidFill>
                <a:effectLst/>
                <a:latin typeface="Aharoni" panose="02010803020104030203" pitchFamily="2" charset="-79"/>
                <a:cs typeface="Aharoni" panose="02010803020104030203" pitchFamily="2" charset="-79"/>
              </a:rPr>
              <a:t>A nossa Centelha Divina</a:t>
            </a:r>
          </a:p>
          <a:p>
            <a:pPr algn="ctr"/>
            <a:br>
              <a:rPr lang="pt-BR" sz="2000" b="1" dirty="0">
                <a:solidFill>
                  <a:schemeClr val="bg1"/>
                </a:solidFill>
                <a:effectLst/>
                <a:latin typeface="Aharoni" panose="02010803020104030203" pitchFamily="2" charset="-79"/>
                <a:cs typeface="Aharoni" panose="02010803020104030203" pitchFamily="2" charset="-79"/>
              </a:rPr>
            </a:br>
            <a:r>
              <a:rPr lang="pt-BR" sz="2000" b="1" dirty="0">
                <a:solidFill>
                  <a:schemeClr val="bg1"/>
                </a:solidFill>
                <a:effectLst/>
                <a:latin typeface="Aharoni" panose="02010803020104030203" pitchFamily="2" charset="-79"/>
                <a:cs typeface="Aharoni" panose="02010803020104030203" pitchFamily="2" charset="-79"/>
              </a:rPr>
              <a:t>Viver e cumprir uma miss</a:t>
            </a:r>
            <a:r>
              <a:rPr lang="pt-BR" sz="2000" b="1" u="sng" dirty="0">
                <a:solidFill>
                  <a:schemeClr val="bg1"/>
                </a:solidFill>
                <a:effectLst/>
                <a:latin typeface="Aharoni" panose="02010803020104030203" pitchFamily="2" charset="-79"/>
                <a:cs typeface="Aharoni" panose="02010803020104030203" pitchFamily="2" charset="-79"/>
              </a:rPr>
              <a:t>ão</a:t>
            </a:r>
            <a:endParaRPr lang="pt-BR" sz="2000" b="1" dirty="0">
              <a:solidFill>
                <a:schemeClr val="bg1"/>
              </a:solidFill>
              <a:effectLst/>
              <a:latin typeface="Aharoni" panose="02010803020104030203" pitchFamily="2" charset="-79"/>
              <a:cs typeface="Aharoni" panose="02010803020104030203" pitchFamily="2" charset="-79"/>
            </a:endParaRPr>
          </a:p>
          <a:p>
            <a:pPr algn="ctr"/>
            <a:r>
              <a:rPr lang="pt-BR" sz="2000" b="1" dirty="0">
                <a:solidFill>
                  <a:schemeClr val="bg1"/>
                </a:solidFill>
                <a:effectLst/>
                <a:latin typeface="Aharoni" panose="02010803020104030203" pitchFamily="2" charset="-79"/>
                <a:cs typeface="Aharoni" panose="02010803020104030203" pitchFamily="2" charset="-79"/>
              </a:rPr>
              <a:t>Guiada com muita inspiraç</a:t>
            </a:r>
            <a:r>
              <a:rPr lang="pt-BR" sz="2000" b="1" u="sng" dirty="0">
                <a:solidFill>
                  <a:schemeClr val="bg1"/>
                </a:solidFill>
                <a:effectLst/>
                <a:latin typeface="Aharoni" panose="02010803020104030203" pitchFamily="2" charset="-79"/>
                <a:cs typeface="Aharoni" panose="02010803020104030203" pitchFamily="2" charset="-79"/>
              </a:rPr>
              <a:t>ão</a:t>
            </a:r>
            <a:endParaRPr lang="pt-BR" sz="2000" b="1" dirty="0">
              <a:solidFill>
                <a:schemeClr val="bg1"/>
              </a:solidFill>
              <a:effectLst/>
              <a:latin typeface="Aharoni" panose="02010803020104030203" pitchFamily="2" charset="-79"/>
              <a:cs typeface="Aharoni" panose="02010803020104030203" pitchFamily="2" charset="-79"/>
            </a:endParaRPr>
          </a:p>
          <a:p>
            <a:pPr algn="ctr"/>
            <a:br>
              <a:rPr lang="pt-BR" sz="2000" b="1" dirty="0">
                <a:solidFill>
                  <a:schemeClr val="bg1"/>
                </a:solidFill>
                <a:effectLst/>
                <a:latin typeface="Aharoni" panose="02010803020104030203" pitchFamily="2" charset="-79"/>
                <a:cs typeface="Aharoni" panose="02010803020104030203" pitchFamily="2" charset="-79"/>
              </a:rPr>
            </a:br>
            <a:r>
              <a:rPr lang="pt-BR" sz="2000" b="1" dirty="0">
                <a:solidFill>
                  <a:schemeClr val="bg1"/>
                </a:solidFill>
                <a:effectLst/>
                <a:latin typeface="Aharoni" panose="02010803020104030203" pitchFamily="2" charset="-79"/>
                <a:cs typeface="Aharoni" panose="02010803020104030203" pitchFamily="2" charset="-79"/>
              </a:rPr>
              <a:t>Fazer o bem e ter empatia</a:t>
            </a:r>
          </a:p>
          <a:p>
            <a:pPr algn="ctr"/>
            <a:r>
              <a:rPr lang="pt-BR" sz="2000" b="1" dirty="0">
                <a:solidFill>
                  <a:schemeClr val="bg1"/>
                </a:solidFill>
                <a:effectLst/>
                <a:latin typeface="Aharoni" panose="02010803020104030203" pitchFamily="2" charset="-79"/>
                <a:cs typeface="Aharoni" panose="02010803020104030203" pitchFamily="2" charset="-79"/>
              </a:rPr>
              <a:t>Contemplar a mensagem da vida</a:t>
            </a:r>
          </a:p>
          <a:p>
            <a:pPr algn="ctr"/>
            <a:br>
              <a:rPr lang="pt-BR" sz="2000" b="1" dirty="0">
                <a:solidFill>
                  <a:schemeClr val="bg1"/>
                </a:solidFill>
                <a:effectLst/>
                <a:latin typeface="Aharoni" panose="02010803020104030203" pitchFamily="2" charset="-79"/>
                <a:cs typeface="Aharoni" panose="02010803020104030203" pitchFamily="2" charset="-79"/>
              </a:rPr>
            </a:br>
            <a:r>
              <a:rPr lang="pt-BR" sz="2000" b="1" dirty="0">
                <a:solidFill>
                  <a:schemeClr val="bg1"/>
                </a:solidFill>
                <a:effectLst/>
                <a:latin typeface="Aharoni" panose="02010803020104030203" pitchFamily="2" charset="-79"/>
                <a:cs typeface="Aharoni" panose="02010803020104030203" pitchFamily="2" charset="-79"/>
              </a:rPr>
              <a:t>Ter Deus guiando o caminho</a:t>
            </a:r>
          </a:p>
          <a:p>
            <a:pPr algn="ctr"/>
            <a:r>
              <a:rPr lang="pt-BR" sz="2000" b="1" dirty="0">
                <a:solidFill>
                  <a:schemeClr val="bg1"/>
                </a:solidFill>
                <a:effectLst/>
                <a:latin typeface="Aharoni" panose="02010803020104030203" pitchFamily="2" charset="-79"/>
                <a:cs typeface="Aharoni" panose="02010803020104030203" pitchFamily="2" charset="-79"/>
              </a:rPr>
              <a:t>Na fé que traz a proteção</a:t>
            </a:r>
          </a:p>
          <a:p>
            <a:pPr algn="ctr"/>
            <a:r>
              <a:rPr lang="pt-BR" dirty="0">
                <a:solidFill>
                  <a:schemeClr val="bg1"/>
                </a:solidFill>
                <a:effectLst/>
              </a:rPr>
              <a:t>(Norma Silveira de Moraes)</a:t>
            </a:r>
          </a:p>
          <a:p>
            <a:pPr algn="ctr"/>
            <a:r>
              <a:rPr lang="pt-BR" dirty="0">
                <a:solidFill>
                  <a:schemeClr val="bg1"/>
                </a:solidFill>
                <a:effectLst/>
              </a:rPr>
              <a:t>++++++++++++++++++++++++++++++++</a:t>
            </a:r>
          </a:p>
          <a:p>
            <a:pPr algn="ctr"/>
            <a:r>
              <a:rPr lang="pt-BR" dirty="0">
                <a:solidFill>
                  <a:schemeClr val="bg1"/>
                </a:solidFill>
                <a:effectLst/>
              </a:rPr>
              <a:t>Prece em Decanato</a:t>
            </a:r>
          </a:p>
          <a:p>
            <a:pPr algn="ctr"/>
            <a:r>
              <a:rPr lang="pt-BR" dirty="0">
                <a:solidFill>
                  <a:schemeClr val="bg1"/>
                </a:solidFill>
                <a:effectLst/>
              </a:rPr>
              <a:t>5 dísticos com rima no 3° dísticos</a:t>
            </a:r>
          </a:p>
          <a:p>
            <a:pPr algn="ctr"/>
            <a:r>
              <a:rPr lang="pt-BR" dirty="0">
                <a:solidFill>
                  <a:schemeClr val="bg1"/>
                </a:solidFill>
                <a:effectLst/>
              </a:rPr>
              <a:t>Criação- Norma Silveira de Moraes</a:t>
            </a:r>
          </a:p>
        </p:txBody>
      </p:sp>
    </p:spTree>
    <p:extLst>
      <p:ext uri="{BB962C8B-B14F-4D97-AF65-F5344CB8AC3E}">
        <p14:creationId xmlns:p14="http://schemas.microsoft.com/office/powerpoint/2010/main" val="82632735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10000">
        <p:push dir="u"/>
      </p:transition>
    </mc:Choice>
    <mc:Fallback>
      <p:transition spd="slow">
        <p:push dir="u"/>
      </p:transition>
    </mc:Fallback>
  </mc:AlternateContent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m 2" descr="Flor rosa com folhas verdes&#10;&#10;Descrição gerada automaticamente">
            <a:extLst>
              <a:ext uri="{FF2B5EF4-FFF2-40B4-BE49-F238E27FC236}">
                <a16:creationId xmlns:a16="http://schemas.microsoft.com/office/drawing/2014/main" id="{E23B2FEC-3CA4-454C-8EC8-10DC70DBAF45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sp>
        <p:nvSpPr>
          <p:cNvPr id="4" name="CaixaDeTexto 3">
            <a:extLst>
              <a:ext uri="{FF2B5EF4-FFF2-40B4-BE49-F238E27FC236}">
                <a16:creationId xmlns:a16="http://schemas.microsoft.com/office/drawing/2014/main" id="{63F2D099-07E7-44DF-A18F-CF603E08C402}"/>
              </a:ext>
            </a:extLst>
          </p:cNvPr>
          <p:cNvSpPr txBox="1"/>
          <p:nvPr/>
        </p:nvSpPr>
        <p:spPr>
          <a:xfrm>
            <a:off x="0" y="1"/>
            <a:ext cx="5252224" cy="683264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pt-BR" b="1" dirty="0">
                <a:solidFill>
                  <a:srgbClr val="FF0000"/>
                </a:solidFill>
              </a:rPr>
              <a:t>BUSCANDO A FELICIDADE</a:t>
            </a:r>
          </a:p>
          <a:p>
            <a:r>
              <a:rPr lang="pt-BR" sz="2000" b="1" dirty="0">
                <a:solidFill>
                  <a:srgbClr val="FF0000"/>
                </a:solidFill>
                <a:effectLst/>
                <a:latin typeface="Comic Sans MS" panose="030F0702030302020204" pitchFamily="66" charset="0"/>
              </a:rPr>
              <a:t>A gente busca a felicidade todos os dias</a:t>
            </a:r>
            <a:endParaRPr lang="pt-BR" sz="2000" dirty="0">
              <a:solidFill>
                <a:srgbClr val="FF0000"/>
              </a:solidFill>
            </a:endParaRPr>
          </a:p>
          <a:p>
            <a:r>
              <a:rPr lang="pt-BR" sz="2000" b="1" dirty="0">
                <a:solidFill>
                  <a:srgbClr val="FF0000"/>
                </a:solidFill>
                <a:effectLst/>
                <a:latin typeface="Comic Sans MS" panose="030F0702030302020204" pitchFamily="66" charset="0"/>
              </a:rPr>
              <a:t>Ela necessita também de manutenção</a:t>
            </a:r>
            <a:endParaRPr lang="pt-BR" sz="2000" dirty="0">
              <a:solidFill>
                <a:srgbClr val="FF0000"/>
              </a:solidFill>
            </a:endParaRPr>
          </a:p>
          <a:p>
            <a:br>
              <a:rPr lang="pt-BR" sz="2000" dirty="0">
                <a:solidFill>
                  <a:srgbClr val="FF0000"/>
                </a:solidFill>
              </a:rPr>
            </a:br>
            <a:r>
              <a:rPr lang="pt-BR" sz="2000" b="1" dirty="0">
                <a:solidFill>
                  <a:srgbClr val="FF0000"/>
                </a:solidFill>
                <a:effectLst/>
                <a:latin typeface="Comic Sans MS" panose="030F0702030302020204" pitchFamily="66" charset="0"/>
              </a:rPr>
              <a:t>Todo ser humano tem seus sofrimentos</a:t>
            </a:r>
            <a:endParaRPr lang="pt-BR" sz="2000" dirty="0">
              <a:solidFill>
                <a:srgbClr val="FF0000"/>
              </a:solidFill>
            </a:endParaRPr>
          </a:p>
          <a:p>
            <a:r>
              <a:rPr lang="pt-BR" sz="2000" b="1" dirty="0">
                <a:solidFill>
                  <a:srgbClr val="FF0000"/>
                </a:solidFill>
                <a:effectLst/>
                <a:latin typeface="Comic Sans MS" panose="030F0702030302020204" pitchFamily="66" charset="0"/>
              </a:rPr>
              <a:t>Tem dores, decepções, mas tem esperança</a:t>
            </a:r>
            <a:endParaRPr lang="pt-BR" sz="2000" dirty="0">
              <a:solidFill>
                <a:srgbClr val="FF0000"/>
              </a:solidFill>
            </a:endParaRPr>
          </a:p>
          <a:p>
            <a:br>
              <a:rPr lang="pt-BR" sz="2000" dirty="0">
                <a:solidFill>
                  <a:srgbClr val="FF0000"/>
                </a:solidFill>
              </a:rPr>
            </a:br>
            <a:r>
              <a:rPr lang="pt-BR" sz="2000" b="1" dirty="0">
                <a:solidFill>
                  <a:srgbClr val="FF0000"/>
                </a:solidFill>
                <a:effectLst/>
                <a:latin typeface="Comic Sans MS" panose="030F0702030302020204" pitchFamily="66" charset="0"/>
              </a:rPr>
              <a:t>Na esperança buscamos toda a motiv</a:t>
            </a:r>
            <a:r>
              <a:rPr lang="pt-BR" sz="2000" b="1" u="sng" dirty="0">
                <a:solidFill>
                  <a:srgbClr val="FF0000"/>
                </a:solidFill>
                <a:effectLst/>
                <a:latin typeface="Comic Sans MS" panose="030F0702030302020204" pitchFamily="66" charset="0"/>
              </a:rPr>
              <a:t>ação</a:t>
            </a:r>
            <a:endParaRPr lang="pt-BR" sz="2000" dirty="0">
              <a:solidFill>
                <a:srgbClr val="FF0000"/>
              </a:solidFill>
            </a:endParaRPr>
          </a:p>
          <a:p>
            <a:r>
              <a:rPr lang="pt-BR" sz="2000" b="1" dirty="0">
                <a:solidFill>
                  <a:srgbClr val="FF0000"/>
                </a:solidFill>
                <a:effectLst/>
                <a:latin typeface="Comic Sans MS" panose="030F0702030302020204" pitchFamily="66" charset="0"/>
              </a:rPr>
              <a:t>Com ela tudo enfrentamos buscando super</a:t>
            </a:r>
            <a:r>
              <a:rPr lang="pt-BR" sz="2000" b="1" u="sng" dirty="0">
                <a:solidFill>
                  <a:srgbClr val="FF0000"/>
                </a:solidFill>
                <a:effectLst/>
                <a:latin typeface="Comic Sans MS" panose="030F0702030302020204" pitchFamily="66" charset="0"/>
              </a:rPr>
              <a:t>ação</a:t>
            </a:r>
            <a:endParaRPr lang="pt-BR" sz="2000" dirty="0">
              <a:solidFill>
                <a:srgbClr val="FF0000"/>
              </a:solidFill>
            </a:endParaRPr>
          </a:p>
          <a:p>
            <a:br>
              <a:rPr lang="pt-BR" sz="2000" dirty="0">
                <a:solidFill>
                  <a:srgbClr val="FF0000"/>
                </a:solidFill>
              </a:rPr>
            </a:br>
            <a:r>
              <a:rPr lang="pt-BR" sz="2000" b="1" dirty="0">
                <a:solidFill>
                  <a:srgbClr val="FF0000"/>
                </a:solidFill>
                <a:effectLst/>
                <a:latin typeface="Comic Sans MS" panose="030F0702030302020204" pitchFamily="66" charset="0"/>
              </a:rPr>
              <a:t>A felicidade são os momentos mais gratificantes</a:t>
            </a:r>
            <a:endParaRPr lang="pt-BR" sz="2000" dirty="0">
              <a:solidFill>
                <a:srgbClr val="FF0000"/>
              </a:solidFill>
            </a:endParaRPr>
          </a:p>
          <a:p>
            <a:r>
              <a:rPr lang="pt-BR" sz="2000" b="1" dirty="0">
                <a:solidFill>
                  <a:srgbClr val="FF0000"/>
                </a:solidFill>
                <a:effectLst/>
                <a:latin typeface="Comic Sans MS" panose="030F0702030302020204" pitchFamily="66" charset="0"/>
              </a:rPr>
              <a:t>Todo o bem, sucesso, saúde que conquistamos</a:t>
            </a:r>
            <a:endParaRPr lang="pt-BR" sz="2000" dirty="0">
              <a:solidFill>
                <a:srgbClr val="FF0000"/>
              </a:solidFill>
            </a:endParaRPr>
          </a:p>
          <a:p>
            <a:br>
              <a:rPr lang="pt-BR" sz="2000" dirty="0">
                <a:solidFill>
                  <a:srgbClr val="FF0000"/>
                </a:solidFill>
              </a:rPr>
            </a:br>
            <a:r>
              <a:rPr lang="pt-BR" sz="2000" b="1" dirty="0">
                <a:solidFill>
                  <a:srgbClr val="FF0000"/>
                </a:solidFill>
                <a:effectLst/>
                <a:latin typeface="Comic Sans MS" panose="030F0702030302020204" pitchFamily="66" charset="0"/>
              </a:rPr>
              <a:t>A felicidade é o sol depois de toda tempestade</a:t>
            </a:r>
            <a:endParaRPr lang="pt-BR" sz="2000" dirty="0">
              <a:solidFill>
                <a:srgbClr val="FF0000"/>
              </a:solidFill>
            </a:endParaRPr>
          </a:p>
          <a:p>
            <a:r>
              <a:rPr lang="pt-BR" sz="2000" b="1" dirty="0">
                <a:solidFill>
                  <a:srgbClr val="FF0000"/>
                </a:solidFill>
                <a:effectLst/>
                <a:latin typeface="Comic Sans MS" panose="030F0702030302020204" pitchFamily="66" charset="0"/>
              </a:rPr>
              <a:t>São os momentos sublimes de gratidão e paz (Norma Silveira)</a:t>
            </a:r>
            <a:endParaRPr lang="pt-BR" sz="2000" dirty="0">
              <a:solidFill>
                <a:srgbClr val="FF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728920052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10000">
        <p:push dir="u"/>
      </p:transition>
    </mc:Choice>
    <mc:Fallback>
      <p:transition spd="slow">
        <p:push dir="u"/>
      </p:transition>
    </mc:Fallback>
  </mc:AlternateContent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m 2" descr="Pessoa posando para foto&#10;&#10;Descrição gerada automaticamente">
            <a:extLst>
              <a:ext uri="{FF2B5EF4-FFF2-40B4-BE49-F238E27FC236}">
                <a16:creationId xmlns:a16="http://schemas.microsoft.com/office/drawing/2014/main" id="{5A67DF4C-2BCE-4387-B804-20038DC0D948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sp>
        <p:nvSpPr>
          <p:cNvPr id="4" name="CaixaDeTexto 3">
            <a:extLst>
              <a:ext uri="{FF2B5EF4-FFF2-40B4-BE49-F238E27FC236}">
                <a16:creationId xmlns:a16="http://schemas.microsoft.com/office/drawing/2014/main" id="{761279FF-5396-40DE-B224-214266C255B9}"/>
              </a:ext>
            </a:extLst>
          </p:cNvPr>
          <p:cNvSpPr txBox="1"/>
          <p:nvPr/>
        </p:nvSpPr>
        <p:spPr>
          <a:xfrm>
            <a:off x="390293" y="334537"/>
            <a:ext cx="4549697" cy="614432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pt-BR" b="1" dirty="0">
                <a:solidFill>
                  <a:srgbClr val="FFFF00"/>
                </a:solidFill>
                <a:effectLst/>
                <a:latin typeface="Aharoni" panose="02010803020104030203" pitchFamily="2" charset="-79"/>
                <a:cs typeface="Aharoni" panose="02010803020104030203" pitchFamily="2" charset="-79"/>
              </a:rPr>
              <a:t>FÉ E CONFIANÇA</a:t>
            </a:r>
          </a:p>
          <a:p>
            <a:pPr algn="ctr"/>
            <a:br>
              <a:rPr lang="pt-BR" b="1" dirty="0">
                <a:solidFill>
                  <a:srgbClr val="FFFF00"/>
                </a:solidFill>
                <a:effectLst/>
                <a:latin typeface="Aharoni" panose="02010803020104030203" pitchFamily="2" charset="-79"/>
                <a:cs typeface="Aharoni" panose="02010803020104030203" pitchFamily="2" charset="-79"/>
              </a:rPr>
            </a:br>
            <a:endParaRPr lang="pt-BR" b="1" dirty="0">
              <a:solidFill>
                <a:srgbClr val="FFFF00"/>
              </a:solidFill>
              <a:effectLst/>
              <a:latin typeface="Aharoni" panose="02010803020104030203" pitchFamily="2" charset="-79"/>
              <a:cs typeface="Aharoni" panose="02010803020104030203" pitchFamily="2" charset="-79"/>
            </a:endParaRPr>
          </a:p>
          <a:p>
            <a:pPr algn="ctr"/>
            <a:r>
              <a:rPr lang="pt-BR" b="1" dirty="0">
                <a:solidFill>
                  <a:srgbClr val="FFFF00"/>
                </a:solidFill>
                <a:effectLst/>
                <a:latin typeface="Aharoni" panose="02010803020104030203" pitchFamily="2" charset="-79"/>
                <a:cs typeface="Aharoni" panose="02010803020104030203" pitchFamily="2" charset="-79"/>
              </a:rPr>
              <a:t>TER FÉ É CONTEMPLAR</a:t>
            </a:r>
          </a:p>
          <a:p>
            <a:pPr algn="ctr"/>
            <a:r>
              <a:rPr lang="pt-BR" b="1" dirty="0">
                <a:solidFill>
                  <a:srgbClr val="FFFF00"/>
                </a:solidFill>
                <a:effectLst/>
                <a:latin typeface="Aharoni" panose="02010803020104030203" pitchFamily="2" charset="-79"/>
                <a:cs typeface="Aharoni" panose="02010803020104030203" pitchFamily="2" charset="-79"/>
              </a:rPr>
              <a:t>AMAR A DEUS E TER CONFIANÇA</a:t>
            </a:r>
          </a:p>
          <a:p>
            <a:pPr algn="ctr"/>
            <a:br>
              <a:rPr lang="pt-BR" b="1" dirty="0">
                <a:solidFill>
                  <a:srgbClr val="FFFF00"/>
                </a:solidFill>
                <a:effectLst/>
                <a:latin typeface="Aharoni" panose="02010803020104030203" pitchFamily="2" charset="-79"/>
                <a:cs typeface="Aharoni" panose="02010803020104030203" pitchFamily="2" charset="-79"/>
              </a:rPr>
            </a:br>
            <a:endParaRPr lang="pt-BR" b="1" dirty="0">
              <a:solidFill>
                <a:srgbClr val="FFFF00"/>
              </a:solidFill>
              <a:effectLst/>
              <a:latin typeface="Aharoni" panose="02010803020104030203" pitchFamily="2" charset="-79"/>
              <a:cs typeface="Aharoni" panose="02010803020104030203" pitchFamily="2" charset="-79"/>
            </a:endParaRPr>
          </a:p>
          <a:p>
            <a:pPr algn="ctr"/>
            <a:r>
              <a:rPr lang="pt-BR" b="1" dirty="0">
                <a:solidFill>
                  <a:srgbClr val="FFFF00"/>
                </a:solidFill>
                <a:effectLst/>
                <a:latin typeface="Aharoni" panose="02010803020104030203" pitchFamily="2" charset="-79"/>
                <a:cs typeface="Aharoni" panose="02010803020104030203" pitchFamily="2" charset="-79"/>
              </a:rPr>
              <a:t>TÃO BOM FALAR COM DEUS</a:t>
            </a:r>
          </a:p>
          <a:p>
            <a:pPr algn="ctr"/>
            <a:r>
              <a:rPr lang="pt-BR" b="1" dirty="0">
                <a:solidFill>
                  <a:srgbClr val="FFFF00"/>
                </a:solidFill>
                <a:effectLst/>
                <a:latin typeface="Aharoni" panose="02010803020104030203" pitchFamily="2" charset="-79"/>
                <a:cs typeface="Aharoni" panose="02010803020104030203" pitchFamily="2" charset="-79"/>
              </a:rPr>
              <a:t>FAZER CONEXÃO ESTAR EM SINTONIA</a:t>
            </a:r>
          </a:p>
          <a:p>
            <a:pPr algn="ctr"/>
            <a:br>
              <a:rPr lang="pt-BR" b="1" dirty="0">
                <a:solidFill>
                  <a:srgbClr val="FFFF00"/>
                </a:solidFill>
                <a:effectLst/>
                <a:latin typeface="Aharoni" panose="02010803020104030203" pitchFamily="2" charset="-79"/>
                <a:cs typeface="Aharoni" panose="02010803020104030203" pitchFamily="2" charset="-79"/>
              </a:rPr>
            </a:br>
            <a:endParaRPr lang="pt-BR" b="1" dirty="0">
              <a:solidFill>
                <a:srgbClr val="FFFF00"/>
              </a:solidFill>
              <a:effectLst/>
              <a:latin typeface="Aharoni" panose="02010803020104030203" pitchFamily="2" charset="-79"/>
              <a:cs typeface="Aharoni" panose="02010803020104030203" pitchFamily="2" charset="-79"/>
            </a:endParaRPr>
          </a:p>
          <a:p>
            <a:pPr algn="ctr"/>
            <a:r>
              <a:rPr lang="pt-BR" b="1" dirty="0">
                <a:solidFill>
                  <a:srgbClr val="FFFF00"/>
                </a:solidFill>
                <a:effectLst/>
                <a:latin typeface="Aharoni" panose="02010803020104030203" pitchFamily="2" charset="-79"/>
                <a:cs typeface="Aharoni" panose="02010803020104030203" pitchFamily="2" charset="-79"/>
              </a:rPr>
              <a:t>DEUS ESTÁ SEMPRE OUVINDO</a:t>
            </a:r>
          </a:p>
          <a:p>
            <a:pPr algn="ctr"/>
            <a:r>
              <a:rPr lang="pt-BR" b="1" dirty="0">
                <a:solidFill>
                  <a:srgbClr val="FFFF00"/>
                </a:solidFill>
                <a:effectLst/>
                <a:latin typeface="Aharoni" panose="02010803020104030203" pitchFamily="2" charset="-79"/>
                <a:cs typeface="Aharoni" panose="02010803020104030203" pitchFamily="2" charset="-79"/>
              </a:rPr>
              <a:t>E GOSTA DE VER A GENTE SORRINDO</a:t>
            </a:r>
          </a:p>
          <a:p>
            <a:pPr algn="ctr"/>
            <a:br>
              <a:rPr lang="pt-BR" b="1" dirty="0">
                <a:solidFill>
                  <a:srgbClr val="FFFF00"/>
                </a:solidFill>
                <a:effectLst/>
                <a:latin typeface="Aharoni" panose="02010803020104030203" pitchFamily="2" charset="-79"/>
                <a:cs typeface="Aharoni" panose="02010803020104030203" pitchFamily="2" charset="-79"/>
              </a:rPr>
            </a:br>
            <a:endParaRPr lang="pt-BR" b="1" dirty="0">
              <a:solidFill>
                <a:srgbClr val="FFFF00"/>
              </a:solidFill>
              <a:effectLst/>
              <a:latin typeface="Aharoni" panose="02010803020104030203" pitchFamily="2" charset="-79"/>
              <a:cs typeface="Aharoni" panose="02010803020104030203" pitchFamily="2" charset="-79"/>
            </a:endParaRPr>
          </a:p>
          <a:p>
            <a:pPr algn="ctr"/>
            <a:r>
              <a:rPr lang="pt-BR" b="1" dirty="0">
                <a:solidFill>
                  <a:srgbClr val="FFFF00"/>
                </a:solidFill>
                <a:effectLst/>
                <a:latin typeface="Aharoni" panose="02010803020104030203" pitchFamily="2" charset="-79"/>
                <a:cs typeface="Aharoni" panose="02010803020104030203" pitchFamily="2" charset="-79"/>
              </a:rPr>
              <a:t>DEUS É BOM E MISERICORDIOSO</a:t>
            </a:r>
          </a:p>
          <a:p>
            <a:pPr algn="ctr"/>
            <a:r>
              <a:rPr lang="pt-BR" b="1" dirty="0">
                <a:solidFill>
                  <a:srgbClr val="FFFF00"/>
                </a:solidFill>
                <a:effectLst/>
                <a:latin typeface="Aharoni" panose="02010803020104030203" pitchFamily="2" charset="-79"/>
                <a:cs typeface="Aharoni" panose="02010803020104030203" pitchFamily="2" charset="-79"/>
              </a:rPr>
              <a:t>A ELE DEVO TODA GRATIDÃO</a:t>
            </a:r>
          </a:p>
          <a:p>
            <a:pPr algn="ctr"/>
            <a:br>
              <a:rPr lang="pt-BR" b="1" dirty="0">
                <a:solidFill>
                  <a:srgbClr val="FFFF00"/>
                </a:solidFill>
                <a:effectLst/>
                <a:latin typeface="Aharoni" panose="02010803020104030203" pitchFamily="2" charset="-79"/>
                <a:cs typeface="Aharoni" panose="02010803020104030203" pitchFamily="2" charset="-79"/>
              </a:rPr>
            </a:br>
            <a:endParaRPr lang="pt-BR" b="1" dirty="0">
              <a:solidFill>
                <a:srgbClr val="FFFF00"/>
              </a:solidFill>
              <a:effectLst/>
              <a:latin typeface="Aharoni" panose="02010803020104030203" pitchFamily="2" charset="-79"/>
              <a:cs typeface="Aharoni" panose="02010803020104030203" pitchFamily="2" charset="-79"/>
            </a:endParaRPr>
          </a:p>
          <a:p>
            <a:pPr algn="ctr"/>
            <a:r>
              <a:rPr lang="pt-BR" b="1" dirty="0">
                <a:solidFill>
                  <a:srgbClr val="FFFF00"/>
                </a:solidFill>
                <a:effectLst/>
                <a:latin typeface="Aharoni" panose="02010803020104030203" pitchFamily="2" charset="-79"/>
                <a:cs typeface="Aharoni" panose="02010803020104030203" pitchFamily="2" charset="-79"/>
              </a:rPr>
              <a:t>MINHA ALMA CANTA AO SENHOR</a:t>
            </a:r>
          </a:p>
          <a:p>
            <a:pPr algn="ctr"/>
            <a:r>
              <a:rPr lang="pt-BR" b="1" dirty="0">
                <a:solidFill>
                  <a:srgbClr val="FFFF00"/>
                </a:solidFill>
                <a:effectLst/>
                <a:latin typeface="Aharoni" panose="02010803020104030203" pitchFamily="2" charset="-79"/>
                <a:cs typeface="Aharoni" panose="02010803020104030203" pitchFamily="2" charset="-79"/>
              </a:rPr>
              <a:t>PRECES DE LOUVOR E FÉ</a:t>
            </a:r>
          </a:p>
          <a:p>
            <a:pPr algn="ctr"/>
            <a:r>
              <a:rPr lang="pt-BR" b="1" dirty="0">
                <a:solidFill>
                  <a:srgbClr val="FFFF00"/>
                </a:solidFill>
                <a:effectLst/>
                <a:latin typeface="Aharoni" panose="02010803020104030203" pitchFamily="2" charset="-79"/>
                <a:cs typeface="Aharoni" panose="02010803020104030203" pitchFamily="2" charset="-79"/>
              </a:rPr>
              <a:t>(NORMA SILVEIRA)</a:t>
            </a:r>
          </a:p>
        </p:txBody>
      </p:sp>
    </p:spTree>
    <p:extLst>
      <p:ext uri="{BB962C8B-B14F-4D97-AF65-F5344CB8AC3E}">
        <p14:creationId xmlns:p14="http://schemas.microsoft.com/office/powerpoint/2010/main" val="3420992779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10000">
        <p:push dir="u"/>
      </p:transition>
    </mc:Choice>
    <mc:Fallback>
      <p:transition spd="slow">
        <p:push dir="u"/>
      </p:transition>
    </mc:Fallback>
  </mc:AlternateContent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m 2" descr="Flor rosa com folhas verdes&#10;&#10;Descrição gerada automaticamente">
            <a:extLst>
              <a:ext uri="{FF2B5EF4-FFF2-40B4-BE49-F238E27FC236}">
                <a16:creationId xmlns:a16="http://schemas.microsoft.com/office/drawing/2014/main" id="{6D3B4A6E-5DBE-4D32-8466-020B6C165819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sp>
        <p:nvSpPr>
          <p:cNvPr id="4" name="CaixaDeTexto 3">
            <a:extLst>
              <a:ext uri="{FF2B5EF4-FFF2-40B4-BE49-F238E27FC236}">
                <a16:creationId xmlns:a16="http://schemas.microsoft.com/office/drawing/2014/main" id="{275E101F-E0E9-47D8-ABD8-22B6AA59DC13}"/>
              </a:ext>
            </a:extLst>
          </p:cNvPr>
          <p:cNvSpPr txBox="1"/>
          <p:nvPr/>
        </p:nvSpPr>
        <p:spPr>
          <a:xfrm>
            <a:off x="278780" y="256478"/>
            <a:ext cx="4616605" cy="674030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pt-BR" sz="2400" u="sng" dirty="0">
                <a:solidFill>
                  <a:srgbClr val="FF0000"/>
                </a:solidFill>
                <a:effectLst/>
                <a:latin typeface="Aharoni" panose="02010803020104030203" pitchFamily="2" charset="-79"/>
                <a:cs typeface="Aharoni" panose="02010803020104030203" pitchFamily="2" charset="-79"/>
              </a:rPr>
              <a:t>Tudo é questão de querer</a:t>
            </a:r>
            <a:r>
              <a:rPr lang="pt-BR" sz="2400" dirty="0">
                <a:effectLst/>
                <a:latin typeface="Aharoni" panose="02010803020104030203" pitchFamily="2" charset="-79"/>
                <a:cs typeface="Aharoni" panose="02010803020104030203" pitchFamily="2" charset="-79"/>
              </a:rPr>
              <a:t>...</a:t>
            </a:r>
            <a:br>
              <a:rPr lang="pt-BR" sz="2400" dirty="0">
                <a:effectLst/>
                <a:latin typeface="Aharoni" panose="02010803020104030203" pitchFamily="2" charset="-79"/>
                <a:cs typeface="Aharoni" panose="02010803020104030203" pitchFamily="2" charset="-79"/>
              </a:rPr>
            </a:br>
            <a:br>
              <a:rPr lang="pt-BR" sz="2400" dirty="0">
                <a:effectLst/>
                <a:latin typeface="Aharoni" panose="02010803020104030203" pitchFamily="2" charset="-79"/>
                <a:cs typeface="Aharoni" panose="02010803020104030203" pitchFamily="2" charset="-79"/>
              </a:rPr>
            </a:br>
            <a:r>
              <a:rPr lang="pt-BR" sz="2400" dirty="0">
                <a:solidFill>
                  <a:srgbClr val="0000FF"/>
                </a:solidFill>
                <a:effectLst/>
                <a:latin typeface="Aharoni" panose="02010803020104030203" pitchFamily="2" charset="-79"/>
                <a:cs typeface="Aharoni" panose="02010803020104030203" pitchFamily="2" charset="-79"/>
              </a:rPr>
              <a:t>Nem tudo sai como planejado</a:t>
            </a:r>
            <a:br>
              <a:rPr lang="pt-BR" sz="2400" dirty="0">
                <a:solidFill>
                  <a:srgbClr val="0000FF"/>
                </a:solidFill>
                <a:effectLst/>
                <a:latin typeface="Aharoni" panose="02010803020104030203" pitchFamily="2" charset="-79"/>
                <a:cs typeface="Aharoni" panose="02010803020104030203" pitchFamily="2" charset="-79"/>
              </a:rPr>
            </a:br>
            <a:r>
              <a:rPr lang="pt-BR" sz="2400" dirty="0">
                <a:solidFill>
                  <a:srgbClr val="0000FF"/>
                </a:solidFill>
                <a:effectLst/>
                <a:latin typeface="Aharoni" panose="02010803020104030203" pitchFamily="2" charset="-79"/>
                <a:cs typeface="Aharoni" panose="02010803020104030203" pitchFamily="2" charset="-79"/>
              </a:rPr>
              <a:t>Quando esquecemos detalhes</a:t>
            </a:r>
            <a:br>
              <a:rPr lang="pt-BR" sz="2400" dirty="0">
                <a:solidFill>
                  <a:srgbClr val="0000FF"/>
                </a:solidFill>
                <a:effectLst/>
                <a:latin typeface="Aharoni" panose="02010803020104030203" pitchFamily="2" charset="-79"/>
                <a:cs typeface="Aharoni" panose="02010803020104030203" pitchFamily="2" charset="-79"/>
              </a:rPr>
            </a:br>
            <a:br>
              <a:rPr lang="pt-BR" sz="2400" dirty="0">
                <a:solidFill>
                  <a:srgbClr val="0000FF"/>
                </a:solidFill>
                <a:effectLst/>
                <a:latin typeface="Aharoni" panose="02010803020104030203" pitchFamily="2" charset="-79"/>
                <a:cs typeface="Aharoni" panose="02010803020104030203" pitchFamily="2" charset="-79"/>
              </a:rPr>
            </a:br>
            <a:r>
              <a:rPr lang="pt-BR" sz="2400" dirty="0">
                <a:solidFill>
                  <a:srgbClr val="0000FF"/>
                </a:solidFill>
                <a:effectLst/>
                <a:latin typeface="Aharoni" panose="02010803020104030203" pitchFamily="2" charset="-79"/>
                <a:cs typeface="Aharoni" panose="02010803020104030203" pitchFamily="2" charset="-79"/>
              </a:rPr>
              <a:t>Focar com FÉ num projeto</a:t>
            </a:r>
            <a:br>
              <a:rPr lang="pt-BR" sz="2400" dirty="0">
                <a:solidFill>
                  <a:srgbClr val="0000FF"/>
                </a:solidFill>
                <a:effectLst/>
                <a:latin typeface="Aharoni" panose="02010803020104030203" pitchFamily="2" charset="-79"/>
                <a:cs typeface="Aharoni" panose="02010803020104030203" pitchFamily="2" charset="-79"/>
              </a:rPr>
            </a:br>
            <a:r>
              <a:rPr lang="pt-BR" sz="2400" dirty="0">
                <a:solidFill>
                  <a:srgbClr val="0000FF"/>
                </a:solidFill>
                <a:effectLst/>
                <a:latin typeface="Aharoni" panose="02010803020104030203" pitchFamily="2" charset="-79"/>
                <a:cs typeface="Aharoni" panose="02010803020104030203" pitchFamily="2" charset="-79"/>
              </a:rPr>
              <a:t>Para atrair boas energias</a:t>
            </a:r>
            <a:br>
              <a:rPr lang="pt-BR" sz="2400" dirty="0">
                <a:solidFill>
                  <a:srgbClr val="0000FF"/>
                </a:solidFill>
                <a:effectLst/>
                <a:latin typeface="Aharoni" panose="02010803020104030203" pitchFamily="2" charset="-79"/>
                <a:cs typeface="Aharoni" panose="02010803020104030203" pitchFamily="2" charset="-79"/>
              </a:rPr>
            </a:br>
            <a:br>
              <a:rPr lang="pt-BR" sz="2400" dirty="0">
                <a:solidFill>
                  <a:srgbClr val="0000FF"/>
                </a:solidFill>
                <a:effectLst/>
                <a:latin typeface="Aharoni" panose="02010803020104030203" pitchFamily="2" charset="-79"/>
                <a:cs typeface="Aharoni" panose="02010803020104030203" pitchFamily="2" charset="-79"/>
              </a:rPr>
            </a:br>
            <a:r>
              <a:rPr lang="pt-BR" sz="2400" dirty="0">
                <a:solidFill>
                  <a:srgbClr val="0000FF"/>
                </a:solidFill>
                <a:effectLst/>
                <a:latin typeface="Aharoni" panose="02010803020104030203" pitchFamily="2" charset="-79"/>
                <a:cs typeface="Aharoni" panose="02010803020104030203" pitchFamily="2" charset="-79"/>
              </a:rPr>
              <a:t>Confiar que tudo vai florir</a:t>
            </a:r>
            <a:br>
              <a:rPr lang="pt-BR" sz="2400" dirty="0">
                <a:solidFill>
                  <a:srgbClr val="0000FF"/>
                </a:solidFill>
                <a:effectLst/>
                <a:latin typeface="Aharoni" panose="02010803020104030203" pitchFamily="2" charset="-79"/>
                <a:cs typeface="Aharoni" panose="02010803020104030203" pitchFamily="2" charset="-79"/>
              </a:rPr>
            </a:br>
            <a:r>
              <a:rPr lang="pt-BR" sz="2400" dirty="0">
                <a:solidFill>
                  <a:srgbClr val="0000FF"/>
                </a:solidFill>
                <a:effectLst/>
                <a:latin typeface="Aharoni" panose="02010803020104030203" pitchFamily="2" charset="-79"/>
                <a:cs typeface="Aharoni" panose="02010803020104030203" pitchFamily="2" charset="-79"/>
              </a:rPr>
              <a:t>Para que a vida possa sorrir</a:t>
            </a:r>
            <a:br>
              <a:rPr lang="pt-BR" sz="2400" dirty="0">
                <a:solidFill>
                  <a:srgbClr val="0000FF"/>
                </a:solidFill>
                <a:effectLst/>
                <a:latin typeface="Aharoni" panose="02010803020104030203" pitchFamily="2" charset="-79"/>
                <a:cs typeface="Aharoni" panose="02010803020104030203" pitchFamily="2" charset="-79"/>
              </a:rPr>
            </a:br>
            <a:br>
              <a:rPr lang="pt-BR" sz="2400" dirty="0">
                <a:solidFill>
                  <a:srgbClr val="0000FF"/>
                </a:solidFill>
                <a:effectLst/>
                <a:latin typeface="Aharoni" panose="02010803020104030203" pitchFamily="2" charset="-79"/>
                <a:cs typeface="Aharoni" panose="02010803020104030203" pitchFamily="2" charset="-79"/>
              </a:rPr>
            </a:br>
            <a:r>
              <a:rPr lang="pt-BR" sz="2400" dirty="0">
                <a:solidFill>
                  <a:srgbClr val="0000FF"/>
                </a:solidFill>
                <a:effectLst/>
                <a:latin typeface="Aharoni" panose="02010803020104030203" pitchFamily="2" charset="-79"/>
                <a:cs typeface="Aharoni" panose="02010803020104030203" pitchFamily="2" charset="-79"/>
              </a:rPr>
              <a:t>Desejar com força é poder</a:t>
            </a:r>
            <a:br>
              <a:rPr lang="pt-BR" sz="2400" dirty="0">
                <a:solidFill>
                  <a:srgbClr val="0000FF"/>
                </a:solidFill>
                <a:effectLst/>
                <a:latin typeface="Aharoni" panose="02010803020104030203" pitchFamily="2" charset="-79"/>
                <a:cs typeface="Aharoni" panose="02010803020104030203" pitchFamily="2" charset="-79"/>
              </a:rPr>
            </a:br>
            <a:r>
              <a:rPr lang="pt-BR" sz="2400" dirty="0">
                <a:solidFill>
                  <a:srgbClr val="0000FF"/>
                </a:solidFill>
                <a:effectLst/>
                <a:latin typeface="Aharoni" panose="02010803020104030203" pitchFamily="2" charset="-79"/>
                <a:cs typeface="Aharoni" panose="02010803020104030203" pitchFamily="2" charset="-79"/>
              </a:rPr>
              <a:t>Plantar sementes na mente</a:t>
            </a:r>
            <a:br>
              <a:rPr lang="pt-BR" sz="2400" dirty="0">
                <a:solidFill>
                  <a:srgbClr val="0000FF"/>
                </a:solidFill>
                <a:effectLst/>
                <a:latin typeface="Aharoni" panose="02010803020104030203" pitchFamily="2" charset="-79"/>
                <a:cs typeface="Aharoni" panose="02010803020104030203" pitchFamily="2" charset="-79"/>
              </a:rPr>
            </a:br>
            <a:br>
              <a:rPr lang="pt-BR" sz="2400" dirty="0">
                <a:solidFill>
                  <a:srgbClr val="0000FF"/>
                </a:solidFill>
                <a:effectLst/>
                <a:latin typeface="Aharoni" panose="02010803020104030203" pitchFamily="2" charset="-79"/>
                <a:cs typeface="Aharoni" panose="02010803020104030203" pitchFamily="2" charset="-79"/>
              </a:rPr>
            </a:br>
            <a:r>
              <a:rPr lang="pt-BR" sz="2400" dirty="0">
                <a:solidFill>
                  <a:srgbClr val="0000FF"/>
                </a:solidFill>
                <a:effectLst/>
                <a:latin typeface="Aharoni" panose="02010803020104030203" pitchFamily="2" charset="-79"/>
                <a:cs typeface="Aharoni" panose="02010803020104030203" pitchFamily="2" charset="-79"/>
              </a:rPr>
              <a:t>Ter motivação e lutar muito</a:t>
            </a:r>
            <a:br>
              <a:rPr lang="pt-BR" sz="2400" dirty="0">
                <a:solidFill>
                  <a:srgbClr val="0000FF"/>
                </a:solidFill>
                <a:effectLst/>
                <a:latin typeface="Aharoni" panose="02010803020104030203" pitchFamily="2" charset="-79"/>
                <a:cs typeface="Aharoni" panose="02010803020104030203" pitchFamily="2" charset="-79"/>
              </a:rPr>
            </a:br>
            <a:r>
              <a:rPr lang="pt-BR" sz="2400" dirty="0">
                <a:solidFill>
                  <a:srgbClr val="0000FF"/>
                </a:solidFill>
                <a:effectLst/>
                <a:latin typeface="Aharoni" panose="02010803020104030203" pitchFamily="2" charset="-79"/>
                <a:cs typeface="Aharoni" panose="02010803020104030203" pitchFamily="2" charset="-79"/>
              </a:rPr>
              <a:t>Tudo pode dar certo com certeza</a:t>
            </a:r>
            <a:br>
              <a:rPr lang="pt-BR" sz="2400" dirty="0">
                <a:solidFill>
                  <a:srgbClr val="0000FF"/>
                </a:solidFill>
                <a:effectLst/>
                <a:latin typeface="Aharoni" panose="02010803020104030203" pitchFamily="2" charset="-79"/>
                <a:cs typeface="Aharoni" panose="02010803020104030203" pitchFamily="2" charset="-79"/>
              </a:rPr>
            </a:br>
            <a:endParaRPr lang="pt-BR" sz="2400" dirty="0">
              <a:latin typeface="Aharoni" panose="02010803020104030203" pitchFamily="2" charset="-79"/>
              <a:cs typeface="Aharoni" panose="02010803020104030203" pitchFamily="2" charset="-79"/>
            </a:endParaRPr>
          </a:p>
        </p:txBody>
      </p:sp>
    </p:spTree>
    <p:extLst>
      <p:ext uri="{BB962C8B-B14F-4D97-AF65-F5344CB8AC3E}">
        <p14:creationId xmlns:p14="http://schemas.microsoft.com/office/powerpoint/2010/main" val="622956950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10000">
        <p:push dir="u"/>
      </p:transition>
    </mc:Choice>
    <mc:Fallback>
      <p:transition spd="slow">
        <p:push dir="u"/>
      </p:transition>
    </mc:Fallback>
  </mc:AlternateContent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m 2" descr="Pessoa posando para foto&#10;&#10;Descrição gerada automaticamente">
            <a:extLst>
              <a:ext uri="{FF2B5EF4-FFF2-40B4-BE49-F238E27FC236}">
                <a16:creationId xmlns:a16="http://schemas.microsoft.com/office/drawing/2014/main" id="{AF46F279-7B54-4212-AF61-A2B72E8EDB73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sp>
        <p:nvSpPr>
          <p:cNvPr id="4" name="CaixaDeTexto 3">
            <a:extLst>
              <a:ext uri="{FF2B5EF4-FFF2-40B4-BE49-F238E27FC236}">
                <a16:creationId xmlns:a16="http://schemas.microsoft.com/office/drawing/2014/main" id="{10AE7332-53BF-44E7-A504-2DE679471144}"/>
              </a:ext>
            </a:extLst>
          </p:cNvPr>
          <p:cNvSpPr txBox="1"/>
          <p:nvPr/>
        </p:nvSpPr>
        <p:spPr>
          <a:xfrm>
            <a:off x="245327" y="-122663"/>
            <a:ext cx="5631366" cy="701730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pt-BR" sz="2400" b="1" dirty="0">
                <a:solidFill>
                  <a:srgbClr val="FF00CC"/>
                </a:solidFill>
                <a:effectLst/>
              </a:rPr>
              <a:t>O PODER DA FÉ...</a:t>
            </a:r>
            <a:br>
              <a:rPr lang="pt-BR" sz="2400" b="1" dirty="0">
                <a:solidFill>
                  <a:srgbClr val="FF00CC"/>
                </a:solidFill>
                <a:effectLst/>
              </a:rPr>
            </a:br>
            <a:br>
              <a:rPr lang="pt-BR" sz="2400" b="1" dirty="0">
                <a:solidFill>
                  <a:srgbClr val="FF00CC"/>
                </a:solidFill>
                <a:effectLst/>
              </a:rPr>
            </a:br>
            <a:r>
              <a:rPr lang="pt-BR" sz="2400" b="1" dirty="0">
                <a:solidFill>
                  <a:srgbClr val="FF00CC"/>
                </a:solidFill>
                <a:effectLst/>
              </a:rPr>
              <a:t>EM MOMENTOS CRUCIAIS</a:t>
            </a:r>
            <a:br>
              <a:rPr lang="pt-BR" sz="2400" b="1" dirty="0">
                <a:solidFill>
                  <a:srgbClr val="FF00CC"/>
                </a:solidFill>
                <a:effectLst/>
              </a:rPr>
            </a:br>
            <a:r>
              <a:rPr lang="pt-BR" sz="2400" b="1" dirty="0">
                <a:solidFill>
                  <a:srgbClr val="FF00CC"/>
                </a:solidFill>
                <a:effectLst/>
              </a:rPr>
              <a:t>O QUE SERIA DA GENTE</a:t>
            </a:r>
            <a:br>
              <a:rPr lang="pt-BR" sz="2400" b="1" dirty="0">
                <a:solidFill>
                  <a:srgbClr val="FF00CC"/>
                </a:solidFill>
                <a:effectLst/>
              </a:rPr>
            </a:br>
            <a:br>
              <a:rPr lang="pt-BR" sz="2400" b="1" dirty="0">
                <a:solidFill>
                  <a:srgbClr val="FF00CC"/>
                </a:solidFill>
                <a:effectLst/>
              </a:rPr>
            </a:br>
            <a:r>
              <a:rPr lang="pt-BR" sz="2400" b="1" dirty="0">
                <a:solidFill>
                  <a:srgbClr val="FF00CC"/>
                </a:solidFill>
                <a:effectLst/>
              </a:rPr>
              <a:t>SE NÃO TIVESSE A FÉ</a:t>
            </a:r>
            <a:br>
              <a:rPr lang="pt-BR" sz="2400" b="1" dirty="0">
                <a:solidFill>
                  <a:srgbClr val="FF00CC"/>
                </a:solidFill>
                <a:effectLst/>
              </a:rPr>
            </a:br>
            <a:r>
              <a:rPr lang="pt-BR" sz="2400" b="1" dirty="0">
                <a:solidFill>
                  <a:srgbClr val="FF00CC"/>
                </a:solidFill>
                <a:effectLst/>
              </a:rPr>
              <a:t>QUE HABITA EM NÓS</a:t>
            </a:r>
            <a:br>
              <a:rPr lang="pt-BR" sz="2400" b="1" dirty="0">
                <a:solidFill>
                  <a:srgbClr val="FF00CC"/>
                </a:solidFill>
                <a:effectLst/>
              </a:rPr>
            </a:br>
            <a:br>
              <a:rPr lang="pt-BR" sz="2400" b="1" dirty="0">
                <a:solidFill>
                  <a:srgbClr val="FF00CC"/>
                </a:solidFill>
                <a:effectLst/>
              </a:rPr>
            </a:br>
            <a:r>
              <a:rPr lang="pt-BR" sz="2400" b="1" dirty="0">
                <a:solidFill>
                  <a:srgbClr val="FF00CC"/>
                </a:solidFill>
                <a:effectLst/>
              </a:rPr>
              <a:t>SE NÃO CONFIAR NO SAGR</a:t>
            </a:r>
            <a:r>
              <a:rPr lang="pt-BR" sz="2400" b="1" u="sng" dirty="0">
                <a:solidFill>
                  <a:srgbClr val="0000FF"/>
                </a:solidFill>
                <a:effectLst/>
              </a:rPr>
              <a:t>ADO</a:t>
            </a:r>
            <a:br>
              <a:rPr lang="pt-BR" sz="2400" dirty="0"/>
            </a:br>
            <a:r>
              <a:rPr lang="pt-BR" sz="2400" b="1" dirty="0">
                <a:solidFill>
                  <a:srgbClr val="FF00CC"/>
                </a:solidFill>
                <a:effectLst/>
              </a:rPr>
              <a:t>QUE TUDO É CONSAGR</a:t>
            </a:r>
            <a:r>
              <a:rPr lang="pt-BR" sz="2400" b="1" u="sng" dirty="0">
                <a:solidFill>
                  <a:srgbClr val="0000FF"/>
                </a:solidFill>
                <a:effectLst/>
              </a:rPr>
              <a:t>ADO</a:t>
            </a:r>
            <a:br>
              <a:rPr lang="pt-BR" sz="2400" dirty="0"/>
            </a:br>
            <a:br>
              <a:rPr lang="pt-BR" sz="2400" dirty="0"/>
            </a:br>
            <a:r>
              <a:rPr lang="pt-BR" sz="2400" b="1" dirty="0">
                <a:solidFill>
                  <a:srgbClr val="FF00CC"/>
                </a:solidFill>
                <a:effectLst/>
              </a:rPr>
              <a:t>PEDINDO E AGRADECENDO</a:t>
            </a:r>
            <a:br>
              <a:rPr lang="pt-BR" sz="2400" b="1" dirty="0">
                <a:solidFill>
                  <a:srgbClr val="FF00CC"/>
                </a:solidFill>
                <a:effectLst/>
              </a:rPr>
            </a:br>
            <a:r>
              <a:rPr lang="pt-BR" sz="2400" b="1" dirty="0">
                <a:solidFill>
                  <a:srgbClr val="FF00CC"/>
                </a:solidFill>
                <a:effectLst/>
              </a:rPr>
              <a:t>CURA, PROTEÇÃO E LIVRAMENTOS</a:t>
            </a:r>
            <a:br>
              <a:rPr lang="pt-BR" sz="2400" b="1" dirty="0">
                <a:solidFill>
                  <a:srgbClr val="FF00CC"/>
                </a:solidFill>
                <a:effectLst/>
              </a:rPr>
            </a:br>
            <a:br>
              <a:rPr lang="pt-BR" sz="2400" b="1" dirty="0">
                <a:solidFill>
                  <a:srgbClr val="FF00CC"/>
                </a:solidFill>
                <a:effectLst/>
              </a:rPr>
            </a:br>
            <a:r>
              <a:rPr lang="pt-BR" sz="2400" b="1" dirty="0">
                <a:solidFill>
                  <a:srgbClr val="FF00CC"/>
                </a:solidFill>
                <a:effectLst/>
              </a:rPr>
              <a:t>PARA A VIDA A ILUMINAÇÃO</a:t>
            </a:r>
            <a:br>
              <a:rPr lang="pt-BR" sz="2400" b="1" dirty="0">
                <a:solidFill>
                  <a:srgbClr val="FF00CC"/>
                </a:solidFill>
                <a:effectLst/>
              </a:rPr>
            </a:br>
            <a:r>
              <a:rPr lang="pt-BR" sz="2400" b="1" dirty="0">
                <a:solidFill>
                  <a:srgbClr val="FF00CC"/>
                </a:solidFill>
                <a:effectLst/>
              </a:rPr>
              <a:t>FORTALECIMENTO DA VIDA, DA ALMA</a:t>
            </a:r>
            <a:endParaRPr lang="pt-BR" sz="2400" dirty="0"/>
          </a:p>
          <a:p>
            <a:r>
              <a:rPr lang="pt-BR" dirty="0"/>
              <a:t>************************</a:t>
            </a:r>
            <a:br>
              <a:rPr lang="pt-BR" dirty="0"/>
            </a:br>
            <a:r>
              <a:rPr lang="pt-BR" sz="1200" dirty="0"/>
              <a:t>PRECE EM DECANATO</a:t>
            </a:r>
            <a:br>
              <a:rPr lang="pt-BR" sz="1200" dirty="0"/>
            </a:br>
            <a:r>
              <a:rPr lang="pt-BR" sz="1200" dirty="0"/>
              <a:t>5 DISITCUS SENDO COM RIMA NO 3°</a:t>
            </a:r>
            <a:br>
              <a:rPr lang="pt-BR" sz="1200" dirty="0"/>
            </a:br>
            <a:r>
              <a:rPr lang="pt-BR" sz="1200" dirty="0"/>
              <a:t>CRIAÇÃO DE EXPERIMENTAL</a:t>
            </a:r>
            <a:br>
              <a:rPr lang="pt-BR" sz="1200" dirty="0"/>
            </a:br>
            <a:r>
              <a:rPr lang="pt-BR" sz="1200" dirty="0"/>
              <a:t>NORMA A SILVEIRA DE MORAES</a:t>
            </a:r>
          </a:p>
        </p:txBody>
      </p:sp>
    </p:spTree>
    <p:extLst>
      <p:ext uri="{BB962C8B-B14F-4D97-AF65-F5344CB8AC3E}">
        <p14:creationId xmlns:p14="http://schemas.microsoft.com/office/powerpoint/2010/main" val="4163328590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10000">
        <p:push dir="u"/>
      </p:transition>
    </mc:Choice>
    <mc:Fallback>
      <p:transition spd="slow">
        <p:push dir="u"/>
      </p:transition>
    </mc:Fallback>
  </mc:AlternateContent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m 2" descr="Uma imagem contendo grama, ao ar livre, jovem, segurando&#10;&#10;Descrição gerada automaticamente">
            <a:extLst>
              <a:ext uri="{FF2B5EF4-FFF2-40B4-BE49-F238E27FC236}">
                <a16:creationId xmlns:a16="http://schemas.microsoft.com/office/drawing/2014/main" id="{8EA28779-A0D4-4966-B642-EFF248BE8B1A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sp>
        <p:nvSpPr>
          <p:cNvPr id="4" name="CaixaDeTexto 3">
            <a:extLst>
              <a:ext uri="{FF2B5EF4-FFF2-40B4-BE49-F238E27FC236}">
                <a16:creationId xmlns:a16="http://schemas.microsoft.com/office/drawing/2014/main" id="{319E1F84-1E45-4C92-9D8E-48A32A7B82AD}"/>
              </a:ext>
            </a:extLst>
          </p:cNvPr>
          <p:cNvSpPr txBox="1"/>
          <p:nvPr/>
        </p:nvSpPr>
        <p:spPr>
          <a:xfrm>
            <a:off x="1226633" y="100361"/>
            <a:ext cx="7192537" cy="6001644"/>
          </a:xfrm>
          <a:prstGeom prst="rect">
            <a:avLst/>
          </a:prstGeom>
          <a:noFill/>
          <a:effectLst>
            <a:glow rad="101600">
              <a:schemeClr val="accent5">
                <a:satMod val="175000"/>
                <a:alpha val="40000"/>
              </a:schemeClr>
            </a:glow>
          </a:effectLst>
        </p:spPr>
        <p:txBody>
          <a:bodyPr wrap="square" rtlCol="0">
            <a:spAutoFit/>
          </a:bodyPr>
          <a:lstStyle/>
          <a:p>
            <a:r>
              <a:rPr lang="pt-BR" sz="2400" b="1" dirty="0">
                <a:solidFill>
                  <a:srgbClr val="FFC000"/>
                </a:solidFill>
                <a:effectLst/>
                <a:latin typeface="Aharoni" panose="02010803020104030203" pitchFamily="2" charset="-79"/>
                <a:cs typeface="Aharoni" panose="02010803020104030203" pitchFamily="2" charset="-79"/>
              </a:rPr>
              <a:t>Ser abençoado</a:t>
            </a:r>
            <a:br>
              <a:rPr lang="pt-BR" sz="2400" b="1" dirty="0">
                <a:solidFill>
                  <a:srgbClr val="FFC000"/>
                </a:solidFill>
                <a:latin typeface="Aharoni" panose="02010803020104030203" pitchFamily="2" charset="-79"/>
                <a:cs typeface="Aharoni" panose="02010803020104030203" pitchFamily="2" charset="-79"/>
              </a:rPr>
            </a:br>
            <a:br>
              <a:rPr lang="pt-BR" sz="2400" b="1" dirty="0">
                <a:solidFill>
                  <a:srgbClr val="FFC000"/>
                </a:solidFill>
                <a:latin typeface="Aharoni" panose="02010803020104030203" pitchFamily="2" charset="-79"/>
                <a:cs typeface="Aharoni" panose="02010803020104030203" pitchFamily="2" charset="-79"/>
              </a:rPr>
            </a:br>
            <a:r>
              <a:rPr lang="pt-BR" sz="2400" b="1" dirty="0">
                <a:solidFill>
                  <a:srgbClr val="FFC000"/>
                </a:solidFill>
                <a:latin typeface="Aharoni" panose="02010803020104030203" pitchFamily="2" charset="-79"/>
                <a:cs typeface="Aharoni" panose="02010803020104030203" pitchFamily="2" charset="-79"/>
              </a:rPr>
              <a:t>Todo ser humano deseja ser feliz</a:t>
            </a:r>
            <a:br>
              <a:rPr lang="pt-BR" sz="2400" b="1" dirty="0">
                <a:solidFill>
                  <a:srgbClr val="FFC000"/>
                </a:solidFill>
                <a:latin typeface="Aharoni" panose="02010803020104030203" pitchFamily="2" charset="-79"/>
                <a:cs typeface="Aharoni" panose="02010803020104030203" pitchFamily="2" charset="-79"/>
              </a:rPr>
            </a:br>
            <a:r>
              <a:rPr lang="pt-BR" sz="2400" b="1" dirty="0">
                <a:solidFill>
                  <a:srgbClr val="FFC000"/>
                </a:solidFill>
                <a:latin typeface="Aharoni" panose="02010803020104030203" pitchFamily="2" charset="-79"/>
                <a:cs typeface="Aharoni" panose="02010803020104030203" pitchFamily="2" charset="-79"/>
              </a:rPr>
              <a:t>Mas quem controla os eventos?</a:t>
            </a:r>
            <a:br>
              <a:rPr lang="pt-BR" sz="2400" b="1" dirty="0">
                <a:solidFill>
                  <a:srgbClr val="FFC000"/>
                </a:solidFill>
                <a:latin typeface="Aharoni" panose="02010803020104030203" pitchFamily="2" charset="-79"/>
                <a:cs typeface="Aharoni" panose="02010803020104030203" pitchFamily="2" charset="-79"/>
              </a:rPr>
            </a:br>
            <a:br>
              <a:rPr lang="pt-BR" sz="2400" b="1" dirty="0">
                <a:solidFill>
                  <a:srgbClr val="FFC000"/>
                </a:solidFill>
                <a:latin typeface="Aharoni" panose="02010803020104030203" pitchFamily="2" charset="-79"/>
                <a:cs typeface="Aharoni" panose="02010803020104030203" pitchFamily="2" charset="-79"/>
              </a:rPr>
            </a:br>
            <a:r>
              <a:rPr lang="pt-BR" sz="2400" b="1" dirty="0">
                <a:solidFill>
                  <a:srgbClr val="FFC000"/>
                </a:solidFill>
                <a:latin typeface="Aharoni" panose="02010803020104030203" pitchFamily="2" charset="-79"/>
                <a:cs typeface="Aharoni" panose="02010803020104030203" pitchFamily="2" charset="-79"/>
              </a:rPr>
              <a:t>Os pensamentos tem todo poder</a:t>
            </a:r>
            <a:br>
              <a:rPr lang="pt-BR" sz="2400" b="1" dirty="0">
                <a:solidFill>
                  <a:srgbClr val="FFC000"/>
                </a:solidFill>
                <a:latin typeface="Aharoni" panose="02010803020104030203" pitchFamily="2" charset="-79"/>
                <a:cs typeface="Aharoni" panose="02010803020104030203" pitchFamily="2" charset="-79"/>
              </a:rPr>
            </a:br>
            <a:r>
              <a:rPr lang="pt-BR" sz="2400" b="1" dirty="0">
                <a:solidFill>
                  <a:srgbClr val="FFC000"/>
                </a:solidFill>
                <a:latin typeface="Aharoni" panose="02010803020104030203" pitchFamily="2" charset="-79"/>
                <a:cs typeface="Aharoni" panose="02010803020104030203" pitchFamily="2" charset="-79"/>
              </a:rPr>
              <a:t>A lei da atração faz por merecer</a:t>
            </a:r>
            <a:br>
              <a:rPr lang="pt-BR" sz="2400" b="1" dirty="0">
                <a:solidFill>
                  <a:srgbClr val="FFC000"/>
                </a:solidFill>
                <a:latin typeface="Aharoni" panose="02010803020104030203" pitchFamily="2" charset="-79"/>
                <a:cs typeface="Aharoni" panose="02010803020104030203" pitchFamily="2" charset="-79"/>
              </a:rPr>
            </a:br>
            <a:br>
              <a:rPr lang="pt-BR" sz="2400" b="1" dirty="0">
                <a:solidFill>
                  <a:srgbClr val="FFC000"/>
                </a:solidFill>
                <a:latin typeface="Aharoni" panose="02010803020104030203" pitchFamily="2" charset="-79"/>
                <a:cs typeface="Aharoni" panose="02010803020104030203" pitchFamily="2" charset="-79"/>
              </a:rPr>
            </a:br>
            <a:r>
              <a:rPr lang="pt-BR" sz="2400" b="1" dirty="0">
                <a:solidFill>
                  <a:srgbClr val="FFC000"/>
                </a:solidFill>
                <a:latin typeface="Aharoni" panose="02010803020104030203" pitchFamily="2" charset="-79"/>
                <a:cs typeface="Aharoni" panose="02010803020104030203" pitchFamily="2" charset="-79"/>
              </a:rPr>
              <a:t>Se não crer e pensar positivo</a:t>
            </a:r>
            <a:br>
              <a:rPr lang="pt-BR" sz="2400" b="1" dirty="0">
                <a:solidFill>
                  <a:srgbClr val="FFC000"/>
                </a:solidFill>
                <a:latin typeface="Aharoni" panose="02010803020104030203" pitchFamily="2" charset="-79"/>
                <a:cs typeface="Aharoni" panose="02010803020104030203" pitchFamily="2" charset="-79"/>
              </a:rPr>
            </a:br>
            <a:r>
              <a:rPr lang="pt-BR" sz="2400" b="1" dirty="0">
                <a:solidFill>
                  <a:srgbClr val="FFC000"/>
                </a:solidFill>
                <a:latin typeface="Aharoni" panose="02010803020104030203" pitchFamily="2" charset="-79"/>
                <a:cs typeface="Aharoni" panose="02010803020104030203" pitchFamily="2" charset="-79"/>
              </a:rPr>
              <a:t>Há muito perigo ser negativo</a:t>
            </a:r>
            <a:br>
              <a:rPr lang="pt-BR" sz="2400" b="1" dirty="0">
                <a:solidFill>
                  <a:srgbClr val="FFC000"/>
                </a:solidFill>
                <a:latin typeface="Aharoni" panose="02010803020104030203" pitchFamily="2" charset="-79"/>
                <a:cs typeface="Aharoni" panose="02010803020104030203" pitchFamily="2" charset="-79"/>
              </a:rPr>
            </a:br>
            <a:br>
              <a:rPr lang="pt-BR" sz="2400" b="1" dirty="0">
                <a:solidFill>
                  <a:srgbClr val="FFC000"/>
                </a:solidFill>
                <a:latin typeface="Aharoni" panose="02010803020104030203" pitchFamily="2" charset="-79"/>
                <a:cs typeface="Aharoni" panose="02010803020104030203" pitchFamily="2" charset="-79"/>
              </a:rPr>
            </a:br>
            <a:r>
              <a:rPr lang="pt-BR" sz="2400" b="1" dirty="0">
                <a:solidFill>
                  <a:srgbClr val="FFC000"/>
                </a:solidFill>
                <a:latin typeface="Aharoni" panose="02010803020104030203" pitchFamily="2" charset="-79"/>
                <a:cs typeface="Aharoni" panose="02010803020104030203" pitchFamily="2" charset="-79"/>
              </a:rPr>
              <a:t>Deus é mesmo o comandante</a:t>
            </a:r>
            <a:br>
              <a:rPr lang="pt-BR" sz="2400" b="1" dirty="0">
                <a:solidFill>
                  <a:srgbClr val="FFC000"/>
                </a:solidFill>
                <a:latin typeface="Aharoni" panose="02010803020104030203" pitchFamily="2" charset="-79"/>
                <a:cs typeface="Aharoni" panose="02010803020104030203" pitchFamily="2" charset="-79"/>
              </a:rPr>
            </a:br>
            <a:r>
              <a:rPr lang="pt-BR" sz="2400" b="1" dirty="0">
                <a:solidFill>
                  <a:srgbClr val="FFC000"/>
                </a:solidFill>
                <a:latin typeface="Aharoni" panose="02010803020104030203" pitchFamily="2" charset="-79"/>
                <a:cs typeface="Aharoni" panose="02010803020104030203" pitchFamily="2" charset="-79"/>
              </a:rPr>
              <a:t>Com sua Legião de proteção</a:t>
            </a:r>
            <a:br>
              <a:rPr lang="pt-BR" sz="2400" b="1" dirty="0">
                <a:solidFill>
                  <a:srgbClr val="FFC000"/>
                </a:solidFill>
                <a:latin typeface="Aharoni" panose="02010803020104030203" pitchFamily="2" charset="-79"/>
                <a:cs typeface="Aharoni" panose="02010803020104030203" pitchFamily="2" charset="-79"/>
              </a:rPr>
            </a:br>
            <a:br>
              <a:rPr lang="pt-BR" sz="2400" b="1" dirty="0">
                <a:solidFill>
                  <a:srgbClr val="FFC000"/>
                </a:solidFill>
                <a:latin typeface="Aharoni" panose="02010803020104030203" pitchFamily="2" charset="-79"/>
                <a:cs typeface="Aharoni" panose="02010803020104030203" pitchFamily="2" charset="-79"/>
              </a:rPr>
            </a:br>
            <a:r>
              <a:rPr lang="pt-BR" sz="2400" b="1" dirty="0">
                <a:solidFill>
                  <a:srgbClr val="FFC000"/>
                </a:solidFill>
                <a:latin typeface="Aharoni" panose="02010803020104030203" pitchFamily="2" charset="-79"/>
                <a:cs typeface="Aharoni" panose="02010803020104030203" pitchFamily="2" charset="-79"/>
              </a:rPr>
              <a:t>Envia os Santos Anjos aqui</a:t>
            </a:r>
            <a:br>
              <a:rPr lang="pt-BR" sz="2400" b="1" dirty="0">
                <a:solidFill>
                  <a:srgbClr val="FFC000"/>
                </a:solidFill>
                <a:latin typeface="Aharoni" panose="02010803020104030203" pitchFamily="2" charset="-79"/>
                <a:cs typeface="Aharoni" panose="02010803020104030203" pitchFamily="2" charset="-79"/>
              </a:rPr>
            </a:br>
            <a:r>
              <a:rPr lang="pt-BR" sz="2400" b="1" dirty="0">
                <a:solidFill>
                  <a:srgbClr val="FFC000"/>
                </a:solidFill>
                <a:latin typeface="Aharoni" panose="02010803020104030203" pitchFamily="2" charset="-79"/>
                <a:cs typeface="Aharoni" panose="02010803020104030203" pitchFamily="2" charset="-79"/>
              </a:rPr>
              <a:t>Cura, salva, cuida de nós</a:t>
            </a:r>
          </a:p>
        </p:txBody>
      </p:sp>
    </p:spTree>
    <p:extLst>
      <p:ext uri="{BB962C8B-B14F-4D97-AF65-F5344CB8AC3E}">
        <p14:creationId xmlns:p14="http://schemas.microsoft.com/office/powerpoint/2010/main" val="3255582566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10000">
        <p:push dir="u"/>
      </p:transition>
    </mc:Choice>
    <mc:Fallback>
      <p:transition spd="slow">
        <p:push dir="u"/>
      </p:transition>
    </mc:Fallback>
  </mc:AlternateContent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m 2" descr="Flor amarela com fundo verde&#10;&#10;Descrição gerada automaticamente">
            <a:extLst>
              <a:ext uri="{FF2B5EF4-FFF2-40B4-BE49-F238E27FC236}">
                <a16:creationId xmlns:a16="http://schemas.microsoft.com/office/drawing/2014/main" id="{4375EAC0-714C-4976-B9A6-7A936C2500F4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sp>
        <p:nvSpPr>
          <p:cNvPr id="4" name="CaixaDeTexto 3">
            <a:extLst>
              <a:ext uri="{FF2B5EF4-FFF2-40B4-BE49-F238E27FC236}">
                <a16:creationId xmlns:a16="http://schemas.microsoft.com/office/drawing/2014/main" id="{DC51C1A3-06F4-411A-8CFD-7727F9CB7E84}"/>
              </a:ext>
            </a:extLst>
          </p:cNvPr>
          <p:cNvSpPr txBox="1"/>
          <p:nvPr/>
        </p:nvSpPr>
        <p:spPr>
          <a:xfrm>
            <a:off x="312235" y="412595"/>
            <a:ext cx="4638906" cy="660515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pt-BR" sz="2400" b="1" dirty="0">
                <a:effectLst/>
                <a:latin typeface="Aharoni" panose="02010803020104030203" pitchFamily="2" charset="-79"/>
                <a:cs typeface="Aharoni" panose="02010803020104030203" pitchFamily="2" charset="-79"/>
              </a:rPr>
              <a:t>Viver não é brincadeira</a:t>
            </a:r>
            <a:br>
              <a:rPr lang="pt-BR" sz="2400" b="1" dirty="0">
                <a:latin typeface="Aharoni" panose="02010803020104030203" pitchFamily="2" charset="-79"/>
                <a:cs typeface="Aharoni" panose="02010803020104030203" pitchFamily="2" charset="-79"/>
              </a:rPr>
            </a:br>
            <a:br>
              <a:rPr lang="pt-BR" sz="2400" b="1" dirty="0">
                <a:latin typeface="Aharoni" panose="02010803020104030203" pitchFamily="2" charset="-79"/>
                <a:cs typeface="Aharoni" panose="02010803020104030203" pitchFamily="2" charset="-79"/>
              </a:rPr>
            </a:br>
            <a:r>
              <a:rPr lang="pt-BR" sz="2400" b="1" dirty="0">
                <a:latin typeface="Aharoni" panose="02010803020104030203" pitchFamily="2" charset="-79"/>
                <a:cs typeface="Aharoni" panose="02010803020104030203" pitchFamily="2" charset="-79"/>
              </a:rPr>
              <a:t>A vida é uma benção</a:t>
            </a:r>
            <a:br>
              <a:rPr lang="pt-BR" sz="2400" b="1" dirty="0">
                <a:latin typeface="Aharoni" panose="02010803020104030203" pitchFamily="2" charset="-79"/>
                <a:cs typeface="Aharoni" panose="02010803020104030203" pitchFamily="2" charset="-79"/>
              </a:rPr>
            </a:br>
            <a:r>
              <a:rPr lang="pt-BR" sz="2400" b="1" dirty="0">
                <a:latin typeface="Aharoni" panose="02010803020104030203" pitchFamily="2" charset="-79"/>
                <a:cs typeface="Aharoni" panose="02010803020104030203" pitchFamily="2" charset="-79"/>
              </a:rPr>
              <a:t>Linda a cada amanhecer</a:t>
            </a:r>
            <a:br>
              <a:rPr lang="pt-BR" sz="2400" b="1" dirty="0">
                <a:latin typeface="Aharoni" panose="02010803020104030203" pitchFamily="2" charset="-79"/>
                <a:cs typeface="Aharoni" panose="02010803020104030203" pitchFamily="2" charset="-79"/>
              </a:rPr>
            </a:br>
            <a:br>
              <a:rPr lang="pt-BR" sz="2400" b="1" dirty="0">
                <a:latin typeface="Aharoni" panose="02010803020104030203" pitchFamily="2" charset="-79"/>
                <a:cs typeface="Aharoni" panose="02010803020104030203" pitchFamily="2" charset="-79"/>
              </a:rPr>
            </a:br>
            <a:r>
              <a:rPr lang="pt-BR" sz="2400" b="1" dirty="0">
                <a:latin typeface="Aharoni" panose="02010803020104030203" pitchFamily="2" charset="-79"/>
                <a:cs typeface="Aharoni" panose="02010803020104030203" pitchFamily="2" charset="-79"/>
              </a:rPr>
              <a:t>Mas é uma luta constante</a:t>
            </a:r>
            <a:br>
              <a:rPr lang="pt-BR" sz="2400" b="1" dirty="0">
                <a:latin typeface="Aharoni" panose="02010803020104030203" pitchFamily="2" charset="-79"/>
                <a:cs typeface="Aharoni" panose="02010803020104030203" pitchFamily="2" charset="-79"/>
              </a:rPr>
            </a:br>
            <a:r>
              <a:rPr lang="pt-BR" sz="2400" b="1" dirty="0">
                <a:latin typeface="Aharoni" panose="02010803020104030203" pitchFamily="2" charset="-79"/>
                <a:cs typeface="Aharoni" panose="02010803020104030203" pitchFamily="2" charset="-79"/>
              </a:rPr>
              <a:t>Cheia de desejos de ser</a:t>
            </a:r>
            <a:br>
              <a:rPr lang="pt-BR" sz="2400" b="1" dirty="0">
                <a:latin typeface="Aharoni" panose="02010803020104030203" pitchFamily="2" charset="-79"/>
                <a:cs typeface="Aharoni" panose="02010803020104030203" pitchFamily="2" charset="-79"/>
              </a:rPr>
            </a:br>
            <a:br>
              <a:rPr lang="pt-BR" sz="2400" b="1" dirty="0">
                <a:latin typeface="Aharoni" panose="02010803020104030203" pitchFamily="2" charset="-79"/>
                <a:cs typeface="Aharoni" panose="02010803020104030203" pitchFamily="2" charset="-79"/>
              </a:rPr>
            </a:br>
            <a:r>
              <a:rPr lang="pt-BR" sz="2400" b="1" dirty="0">
                <a:latin typeface="Aharoni" panose="02010803020104030203" pitchFamily="2" charset="-79"/>
                <a:cs typeface="Aharoni" panose="02010803020104030203" pitchFamily="2" charset="-79"/>
              </a:rPr>
              <a:t>É preciso saber viver</a:t>
            </a:r>
            <a:br>
              <a:rPr lang="pt-BR" sz="2400" b="1" dirty="0">
                <a:latin typeface="Aharoni" panose="02010803020104030203" pitchFamily="2" charset="-79"/>
                <a:cs typeface="Aharoni" panose="02010803020104030203" pitchFamily="2" charset="-79"/>
              </a:rPr>
            </a:br>
            <a:r>
              <a:rPr lang="pt-BR" sz="2400" b="1" dirty="0">
                <a:latin typeface="Aharoni" panose="02010803020104030203" pitchFamily="2" charset="-79"/>
                <a:cs typeface="Aharoni" panose="02010803020104030203" pitchFamily="2" charset="-79"/>
              </a:rPr>
              <a:t>Ter metas de bem ser</a:t>
            </a:r>
            <a:br>
              <a:rPr lang="pt-BR" sz="2400" b="1" dirty="0">
                <a:latin typeface="Aharoni" panose="02010803020104030203" pitchFamily="2" charset="-79"/>
                <a:cs typeface="Aharoni" panose="02010803020104030203" pitchFamily="2" charset="-79"/>
              </a:rPr>
            </a:br>
            <a:br>
              <a:rPr lang="pt-BR" sz="2400" b="1" dirty="0">
                <a:latin typeface="Aharoni" panose="02010803020104030203" pitchFamily="2" charset="-79"/>
                <a:cs typeface="Aharoni" panose="02010803020104030203" pitchFamily="2" charset="-79"/>
              </a:rPr>
            </a:br>
            <a:r>
              <a:rPr lang="pt-BR" sz="2400" b="1" dirty="0">
                <a:latin typeface="Aharoni" panose="02010803020104030203" pitchFamily="2" charset="-79"/>
                <a:cs typeface="Aharoni" panose="02010803020104030203" pitchFamily="2" charset="-79"/>
              </a:rPr>
              <a:t>Plantar a flor do bem</a:t>
            </a:r>
            <a:br>
              <a:rPr lang="pt-BR" sz="2400" b="1" dirty="0">
                <a:latin typeface="Aharoni" panose="02010803020104030203" pitchFamily="2" charset="-79"/>
                <a:cs typeface="Aharoni" panose="02010803020104030203" pitchFamily="2" charset="-79"/>
              </a:rPr>
            </a:br>
            <a:r>
              <a:rPr lang="pt-BR" sz="2400" b="1" dirty="0">
                <a:latin typeface="Aharoni" panose="02010803020104030203" pitchFamily="2" charset="-79"/>
                <a:cs typeface="Aharoni" panose="02010803020104030203" pitchFamily="2" charset="-79"/>
              </a:rPr>
              <a:t>Para recompensas merecer</a:t>
            </a:r>
            <a:br>
              <a:rPr lang="pt-BR" sz="2400" b="1" dirty="0">
                <a:latin typeface="Aharoni" panose="02010803020104030203" pitchFamily="2" charset="-79"/>
                <a:cs typeface="Aharoni" panose="02010803020104030203" pitchFamily="2" charset="-79"/>
              </a:rPr>
            </a:br>
            <a:br>
              <a:rPr lang="pt-BR" sz="2400" b="1" dirty="0">
                <a:latin typeface="Aharoni" panose="02010803020104030203" pitchFamily="2" charset="-79"/>
                <a:cs typeface="Aharoni" panose="02010803020104030203" pitchFamily="2" charset="-79"/>
              </a:rPr>
            </a:br>
            <a:r>
              <a:rPr lang="pt-BR" sz="2400" b="1" dirty="0">
                <a:latin typeface="Aharoni" panose="02010803020104030203" pitchFamily="2" charset="-79"/>
                <a:cs typeface="Aharoni" panose="02010803020104030203" pitchFamily="2" charset="-79"/>
              </a:rPr>
              <a:t>A vida é bem misteriosa</a:t>
            </a:r>
            <a:br>
              <a:rPr lang="pt-BR" sz="2400" b="1" dirty="0">
                <a:latin typeface="Aharoni" panose="02010803020104030203" pitchFamily="2" charset="-79"/>
                <a:cs typeface="Aharoni" panose="02010803020104030203" pitchFamily="2" charset="-79"/>
              </a:rPr>
            </a:br>
            <a:r>
              <a:rPr lang="pt-BR" sz="2400" b="1" dirty="0">
                <a:latin typeface="Aharoni" panose="02010803020104030203" pitchFamily="2" charset="-79"/>
                <a:cs typeface="Aharoni" panose="02010803020104030203" pitchFamily="2" charset="-79"/>
              </a:rPr>
              <a:t>As vezes </a:t>
            </a:r>
            <a:r>
              <a:rPr lang="pt-BR" sz="2400" b="1" dirty="0" err="1">
                <a:latin typeface="Aharoni" panose="02010803020104030203" pitchFamily="2" charset="-79"/>
                <a:cs typeface="Aharoni" panose="02010803020104030203" pitchFamily="2" charset="-79"/>
              </a:rPr>
              <a:t>dificil</a:t>
            </a:r>
            <a:r>
              <a:rPr lang="pt-BR" sz="2400" b="1" dirty="0">
                <a:latin typeface="Aharoni" panose="02010803020104030203" pitchFamily="2" charset="-79"/>
                <a:cs typeface="Aharoni" panose="02010803020104030203" pitchFamily="2" charset="-79"/>
              </a:rPr>
              <a:t> de entender</a:t>
            </a:r>
            <a:br>
              <a:rPr lang="pt-BR" sz="2400" b="1" dirty="0">
                <a:latin typeface="Aharoni" panose="02010803020104030203" pitchFamily="2" charset="-79"/>
                <a:cs typeface="Aharoni" panose="02010803020104030203" pitchFamily="2" charset="-79"/>
              </a:rPr>
            </a:br>
            <a:endParaRPr lang="pt-BR" sz="2400" b="1" dirty="0">
              <a:latin typeface="Aharoni" panose="02010803020104030203" pitchFamily="2" charset="-79"/>
              <a:cs typeface="Aharoni" panose="02010803020104030203" pitchFamily="2" charset="-79"/>
            </a:endParaRPr>
          </a:p>
        </p:txBody>
      </p:sp>
    </p:spTree>
    <p:extLst>
      <p:ext uri="{BB962C8B-B14F-4D97-AF65-F5344CB8AC3E}">
        <p14:creationId xmlns:p14="http://schemas.microsoft.com/office/powerpoint/2010/main" val="2096378645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10000">
        <p:push dir="u"/>
      </p:transition>
    </mc:Choice>
    <mc:Fallback>
      <p:transition spd="slow">
        <p:push dir="u"/>
      </p:transition>
    </mc:Fallback>
  </mc:AlternateContent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m 2" descr="Pessoa posando para foto&#10;&#10;Descrição gerada automaticamente">
            <a:extLst>
              <a:ext uri="{FF2B5EF4-FFF2-40B4-BE49-F238E27FC236}">
                <a16:creationId xmlns:a16="http://schemas.microsoft.com/office/drawing/2014/main" id="{B7A3BA2D-C9F8-4F73-B737-8282846FDCC9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sp>
        <p:nvSpPr>
          <p:cNvPr id="5" name="CaixaDeTexto 4">
            <a:extLst>
              <a:ext uri="{FF2B5EF4-FFF2-40B4-BE49-F238E27FC236}">
                <a16:creationId xmlns:a16="http://schemas.microsoft.com/office/drawing/2014/main" id="{1A2D5C1D-6D66-40F9-BD04-DEDF343C339C}"/>
              </a:ext>
            </a:extLst>
          </p:cNvPr>
          <p:cNvSpPr txBox="1"/>
          <p:nvPr/>
        </p:nvSpPr>
        <p:spPr>
          <a:xfrm>
            <a:off x="356839" y="167268"/>
            <a:ext cx="4215161" cy="59093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pt-BR" sz="1800" u="sng" dirty="0">
                <a:solidFill>
                  <a:schemeClr val="bg1"/>
                </a:solidFill>
                <a:latin typeface="Aharoni" panose="02010803020104030203" pitchFamily="2" charset="-79"/>
                <a:cs typeface="Aharoni" panose="02010803020104030203" pitchFamily="2" charset="-79"/>
              </a:rPr>
              <a:t>POESIAS EM PRECES</a:t>
            </a:r>
          </a:p>
          <a:p>
            <a:pPr algn="ctr"/>
            <a:endParaRPr lang="pt-BR" sz="1800" u="sng" dirty="0">
              <a:solidFill>
                <a:schemeClr val="bg1"/>
              </a:solidFill>
              <a:latin typeface="Aharoni" panose="02010803020104030203" pitchFamily="2" charset="-79"/>
              <a:cs typeface="Aharoni" panose="02010803020104030203" pitchFamily="2" charset="-79"/>
            </a:endParaRPr>
          </a:p>
          <a:p>
            <a:pPr algn="ctr"/>
            <a:r>
              <a:rPr lang="pt-BR" sz="1800" dirty="0">
                <a:solidFill>
                  <a:schemeClr val="bg1"/>
                </a:solidFill>
                <a:latin typeface="Aharoni" panose="02010803020104030203" pitchFamily="2" charset="-79"/>
                <a:cs typeface="Aharoni" panose="02010803020104030203" pitchFamily="2" charset="-79"/>
              </a:rPr>
              <a:t>EXPERIMENTAIS POÉTICOS  </a:t>
            </a:r>
          </a:p>
          <a:p>
            <a:pPr algn="ctr"/>
            <a:r>
              <a:rPr lang="pt-BR" sz="1800" u="sng" dirty="0">
                <a:solidFill>
                  <a:schemeClr val="bg1"/>
                </a:solidFill>
                <a:latin typeface="Aharoni" panose="02010803020104030203" pitchFamily="2" charset="-79"/>
                <a:cs typeface="Aharoni" panose="02010803020104030203" pitchFamily="2" charset="-79"/>
              </a:rPr>
              <a:t>PRECES EM DECANATO</a:t>
            </a:r>
          </a:p>
          <a:p>
            <a:pPr algn="ctr"/>
            <a:endParaRPr lang="pt-BR" sz="1800" dirty="0">
              <a:solidFill>
                <a:schemeClr val="bg1"/>
              </a:solidFill>
              <a:latin typeface="Aharoni" panose="02010803020104030203" pitchFamily="2" charset="-79"/>
              <a:cs typeface="Aharoni" panose="02010803020104030203" pitchFamily="2" charset="-79"/>
            </a:endParaRPr>
          </a:p>
          <a:p>
            <a:pPr algn="ctr"/>
            <a:r>
              <a:rPr lang="pt-BR" sz="1800" dirty="0">
                <a:solidFill>
                  <a:schemeClr val="bg1"/>
                </a:solidFill>
                <a:latin typeface="Aharoni" panose="02010803020104030203" pitchFamily="2" charset="-79"/>
                <a:cs typeface="Aharoni" panose="02010803020104030203" pitchFamily="2" charset="-79"/>
              </a:rPr>
              <a:t>CRIAÇÃO DE ESTILO</a:t>
            </a:r>
          </a:p>
          <a:p>
            <a:pPr algn="ctr"/>
            <a:r>
              <a:rPr lang="pt-BR" sz="1800" dirty="0">
                <a:solidFill>
                  <a:schemeClr val="bg1"/>
                </a:solidFill>
                <a:latin typeface="Aharoni" panose="02010803020104030203" pitchFamily="2" charset="-79"/>
                <a:cs typeface="Aharoni" panose="02010803020104030203" pitchFamily="2" charset="-79"/>
              </a:rPr>
              <a:t>NORMA A SILVEIRA DE MORAES</a:t>
            </a:r>
          </a:p>
          <a:p>
            <a:pPr algn="ctr"/>
            <a:endParaRPr lang="pt-BR" sz="1800" dirty="0">
              <a:solidFill>
                <a:schemeClr val="bg1"/>
              </a:solidFill>
              <a:latin typeface="Aharoni" panose="02010803020104030203" pitchFamily="2" charset="-79"/>
              <a:cs typeface="Aharoni" panose="02010803020104030203" pitchFamily="2" charset="-79"/>
            </a:endParaRPr>
          </a:p>
          <a:p>
            <a:pPr algn="ctr"/>
            <a:r>
              <a:rPr lang="pt-BR" sz="1800" dirty="0">
                <a:solidFill>
                  <a:schemeClr val="bg1"/>
                </a:solidFill>
                <a:latin typeface="Aharoni" panose="02010803020104030203" pitchFamily="2" charset="-79"/>
                <a:cs typeface="Aharoni" panose="02010803020104030203" pitchFamily="2" charset="-79"/>
              </a:rPr>
              <a:t>DIVULGAÇÃO</a:t>
            </a:r>
          </a:p>
          <a:p>
            <a:pPr algn="ctr"/>
            <a:endParaRPr lang="pt-BR" sz="1800" dirty="0">
              <a:solidFill>
                <a:schemeClr val="bg1"/>
              </a:solidFill>
              <a:latin typeface="Aharoni" panose="02010803020104030203" pitchFamily="2" charset="-79"/>
              <a:cs typeface="Aharoni" panose="02010803020104030203" pitchFamily="2" charset="-79"/>
            </a:endParaRPr>
          </a:p>
          <a:p>
            <a:pPr algn="ctr"/>
            <a:r>
              <a:rPr lang="pt-BR" sz="1800" dirty="0">
                <a:solidFill>
                  <a:schemeClr val="bg1"/>
                </a:solidFill>
                <a:latin typeface="Aharoni" panose="02010803020104030203" pitchFamily="2" charset="-79"/>
                <a:cs typeface="Aharoni" panose="02010803020104030203" pitchFamily="2" charset="-79"/>
              </a:rPr>
              <a:t>NORMA SILVEIRA EXPERIMENTAIS </a:t>
            </a:r>
          </a:p>
          <a:p>
            <a:pPr algn="ctr"/>
            <a:r>
              <a:rPr lang="pt-BR" sz="1800" dirty="0">
                <a:solidFill>
                  <a:schemeClr val="bg1"/>
                </a:solidFill>
                <a:latin typeface="Aharoni" panose="02010803020104030203" pitchFamily="2" charset="-79"/>
                <a:cs typeface="Aharoni" panose="02010803020104030203" pitchFamily="2" charset="-79"/>
              </a:rPr>
              <a:t>POÉTICOS SLIDES</a:t>
            </a:r>
          </a:p>
          <a:p>
            <a:pPr algn="ctr"/>
            <a:endParaRPr lang="pt-BR" dirty="0">
              <a:solidFill>
                <a:schemeClr val="bg1"/>
              </a:solidFill>
              <a:latin typeface="Aharoni" panose="02010803020104030203" pitchFamily="2" charset="-79"/>
              <a:cs typeface="Aharoni" panose="02010803020104030203" pitchFamily="2" charset="-79"/>
            </a:endParaRPr>
          </a:p>
          <a:p>
            <a:pPr algn="ctr"/>
            <a:r>
              <a:rPr lang="pt-BR" dirty="0">
                <a:solidFill>
                  <a:schemeClr val="bg1"/>
                </a:solidFill>
                <a:latin typeface="Aharoni" panose="02010803020104030203" pitchFamily="2" charset="-79"/>
                <a:cs typeface="Aharoni" panose="02010803020104030203" pitchFamily="2" charset="-79"/>
              </a:rPr>
              <a:t>Imagens pessoais</a:t>
            </a:r>
          </a:p>
          <a:p>
            <a:pPr algn="ctr"/>
            <a:r>
              <a:rPr lang="pt-BR" sz="1800" dirty="0">
                <a:solidFill>
                  <a:schemeClr val="bg1"/>
                </a:solidFill>
                <a:latin typeface="Aharoni" panose="02010803020104030203" pitchFamily="2" charset="-79"/>
                <a:cs typeface="Aharoni" panose="02010803020104030203" pitchFamily="2" charset="-79"/>
              </a:rPr>
              <a:t>Musica  Francis Goya - </a:t>
            </a:r>
            <a:r>
              <a:rPr lang="pt-BR" sz="1800" dirty="0" err="1">
                <a:solidFill>
                  <a:schemeClr val="bg1"/>
                </a:solidFill>
                <a:latin typeface="Aharoni" panose="02010803020104030203" pitchFamily="2" charset="-79"/>
                <a:cs typeface="Aharoni" panose="02010803020104030203" pitchFamily="2" charset="-79"/>
              </a:rPr>
              <a:t>Sacrifice</a:t>
            </a:r>
            <a:endParaRPr lang="pt-BR" sz="1800" dirty="0">
              <a:solidFill>
                <a:schemeClr val="bg1"/>
              </a:solidFill>
              <a:latin typeface="Aharoni" panose="02010803020104030203" pitchFamily="2" charset="-79"/>
              <a:cs typeface="Aharoni" panose="02010803020104030203" pitchFamily="2" charset="-79"/>
            </a:endParaRPr>
          </a:p>
          <a:p>
            <a:pPr algn="ctr"/>
            <a:endParaRPr lang="pt-BR" dirty="0">
              <a:solidFill>
                <a:schemeClr val="bg1"/>
              </a:solidFill>
              <a:latin typeface="Aharoni" panose="02010803020104030203" pitchFamily="2" charset="-79"/>
              <a:cs typeface="Aharoni" panose="02010803020104030203" pitchFamily="2" charset="-79"/>
            </a:endParaRPr>
          </a:p>
          <a:p>
            <a:pPr algn="ctr"/>
            <a:r>
              <a:rPr lang="pt-BR" sz="1800" dirty="0">
                <a:solidFill>
                  <a:schemeClr val="bg1"/>
                </a:solidFill>
                <a:latin typeface="Aharoni" panose="02010803020104030203" pitchFamily="2" charset="-79"/>
                <a:cs typeface="Aharoni" panose="02010803020104030203" pitchFamily="2" charset="-79"/>
              </a:rPr>
              <a:t>22/03/2022</a:t>
            </a:r>
          </a:p>
          <a:p>
            <a:endParaRPr lang="pt-BR" dirty="0"/>
          </a:p>
          <a:p>
            <a:r>
              <a:rPr lang="pt-BR" b="1" dirty="0">
                <a:hlinkClick r:id="rId3"/>
              </a:rPr>
              <a:t>WWW.SERGRASAN.COM</a:t>
            </a:r>
            <a:endParaRPr lang="pt-BR" b="1" dirty="0"/>
          </a:p>
          <a:p>
            <a:r>
              <a:rPr lang="pt-BR" b="1" dirty="0">
                <a:hlinkClick r:id="rId4"/>
              </a:rPr>
              <a:t>www.normasilveiramoraes.recantodasletras.com.br</a:t>
            </a:r>
            <a:endParaRPr lang="pt-BR" b="1" dirty="0"/>
          </a:p>
        </p:txBody>
      </p:sp>
    </p:spTree>
    <p:extLst>
      <p:ext uri="{BB962C8B-B14F-4D97-AF65-F5344CB8AC3E}">
        <p14:creationId xmlns:p14="http://schemas.microsoft.com/office/powerpoint/2010/main" val="3685535399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10000">
        <p:push dir="u"/>
      </p:transition>
    </mc:Choice>
    <mc:Fallback>
      <p:transition spd="slow">
        <p:push dir="u"/>
      </p:transition>
    </mc:Fallback>
  </mc:AlternateContent>
</p:sld>
</file>

<file path=ppt/theme/theme1.xml><?xml version="1.0" encoding="utf-8"?>
<a:theme xmlns:a="http://schemas.openxmlformats.org/drawingml/2006/main" name="Tema do Office">
  <a:themeElements>
    <a:clrScheme name="Tema do 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Tema do 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Tema do 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Office Theme</Template>
  <TotalTime>41</TotalTime>
  <Words>610</Words>
  <Application>Microsoft Office PowerPoint</Application>
  <PresentationFormat>Apresentação na tela (4:3)</PresentationFormat>
  <Paragraphs>85</Paragraphs>
  <Slides>9</Slides>
  <Notes>0</Notes>
  <HiddenSlides>0</HiddenSlides>
  <MMClips>0</MMClips>
  <ScaleCrop>false</ScaleCrop>
  <HeadingPairs>
    <vt:vector size="6" baseType="variant">
      <vt:variant>
        <vt:lpstr>Fontes usadas</vt:lpstr>
      </vt:variant>
      <vt:variant>
        <vt:i4>5</vt:i4>
      </vt:variant>
      <vt:variant>
        <vt:lpstr>Tema</vt:lpstr>
      </vt:variant>
      <vt:variant>
        <vt:i4>1</vt:i4>
      </vt:variant>
      <vt:variant>
        <vt:lpstr>Títulos de slides</vt:lpstr>
      </vt:variant>
      <vt:variant>
        <vt:i4>9</vt:i4>
      </vt:variant>
    </vt:vector>
  </HeadingPairs>
  <TitlesOfParts>
    <vt:vector size="15" baseType="lpstr">
      <vt:lpstr>Aharoni</vt:lpstr>
      <vt:lpstr>Arial</vt:lpstr>
      <vt:lpstr>Calibri</vt:lpstr>
      <vt:lpstr>Calibri Light</vt:lpstr>
      <vt:lpstr>Comic Sans MS</vt:lpstr>
      <vt:lpstr>Tema do Office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Apresentação do PowerPoint</dc:title>
  <dc:creator>NORMA APARECIDA SILVEIRA DE MORAES</dc:creator>
  <cp:lastModifiedBy>NORMA APARECIDA SILVEIRA DE MORAES</cp:lastModifiedBy>
  <cp:revision>1</cp:revision>
  <dcterms:created xsi:type="dcterms:W3CDTF">2022-03-22T13:08:23Z</dcterms:created>
  <dcterms:modified xsi:type="dcterms:W3CDTF">2022-03-22T13:49:30Z</dcterms:modified>
</cp:coreProperties>
</file>