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1" r:id="rId5"/>
    <p:sldId id="260" r:id="rId6"/>
    <p:sldId id="267" r:id="rId7"/>
    <p:sldId id="269" r:id="rId8"/>
    <p:sldId id="270" r:id="rId9"/>
    <p:sldId id="271" r:id="rId10"/>
    <p:sldId id="273" r:id="rId11"/>
    <p:sldId id="272" r:id="rId12"/>
    <p:sldId id="274" r:id="rId13"/>
    <p:sldId id="275" r:id="rId14"/>
    <p:sldId id="276" r:id="rId15"/>
    <p:sldId id="277" r:id="rId16"/>
    <p:sldId id="278" r:id="rId17"/>
    <p:sldId id="268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4316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610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4976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7819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119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185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1233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5429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7503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7599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381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045BF-0D28-45A4-9CC1-B3727A6B9852}" type="datetimeFigureOut">
              <a:rPr lang="pt-BR" smtClean="0"/>
              <a:t>19/08/2018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01349-64B3-4756-896B-63A4683664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2298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" TargetMode="Externa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332509"/>
            <a:ext cx="768927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00B0F0"/>
                </a:solidFill>
              </a:rPr>
              <a:t>E Deus me </a:t>
            </a:r>
            <a:r>
              <a:rPr lang="pt-BR" sz="6000" b="1" dirty="0" smtClean="0">
                <a:solidFill>
                  <a:srgbClr val="00B0F0"/>
                </a:solidFill>
              </a:rPr>
              <a:t>inspirou</a:t>
            </a:r>
          </a:p>
          <a:p>
            <a:pPr algn="ctr"/>
            <a:r>
              <a:rPr lang="pt-BR" sz="3600" b="1" dirty="0" smtClean="0"/>
              <a:t>Texto e formatação</a:t>
            </a:r>
          </a:p>
          <a:p>
            <a:pPr algn="ctr"/>
            <a:r>
              <a:rPr lang="pt-BR" sz="3600" b="1" dirty="0" smtClean="0"/>
              <a:t>Norma </a:t>
            </a:r>
            <a:r>
              <a:rPr lang="pt-BR" sz="3600" b="1" dirty="0" err="1" smtClean="0"/>
              <a:t>Ap</a:t>
            </a:r>
            <a:r>
              <a:rPr lang="pt-BR" sz="3600" b="1" dirty="0" smtClean="0"/>
              <a:t> Silveira de Moraes</a:t>
            </a:r>
          </a:p>
          <a:p>
            <a:pPr algn="ctr"/>
            <a:endParaRPr lang="pt-BR" sz="3600" b="1" dirty="0"/>
          </a:p>
          <a:p>
            <a:pPr algn="ctr"/>
            <a:endParaRPr lang="pt-BR" sz="3600" b="1" dirty="0" smtClean="0"/>
          </a:p>
          <a:p>
            <a:pPr algn="ctr"/>
            <a:endParaRPr lang="pt-BR" sz="3600" b="1" dirty="0"/>
          </a:p>
          <a:p>
            <a:pPr algn="ctr"/>
            <a:endParaRPr lang="pt-BR" sz="3600" b="1" dirty="0" smtClean="0"/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 </a:t>
            </a:r>
            <a:r>
              <a:rPr lang="pt-BR" sz="36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600" b="1" dirty="0" smtClean="0">
                <a:hlinkClick r:id="rId4"/>
              </a:rPr>
              <a:t>www.sergrasan.com.br</a:t>
            </a:r>
            <a:endParaRPr lang="pt-BR" sz="3600" b="1" dirty="0" smtClean="0"/>
          </a:p>
          <a:p>
            <a:pPr algn="ctr"/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411329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  <p:sndAc>
          <p:stSnd loop="1">
            <p:snd r:embed="rId2" name="Baby I love you away.wav"/>
          </p:stSnd>
        </p:sndAc>
      </p:transition>
    </mc:Choice>
    <mc:Fallback>
      <p:transition spd="slow" advClick="0" advTm="22000">
        <p:fade/>
        <p:sndAc>
          <p:stSnd loop="1">
            <p:snd r:embed="rId2" name="Baby I love you a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71073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637309"/>
            <a:ext cx="731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Estava tão desanimada, sem ter uma solução ou ideia para minha agonia e Deus me inspirou: Fique calma tudo tem o seu tempo de ser.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659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77091"/>
            <a:ext cx="78970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Estava tão sem esperança, com a vida parada, projetos empacados e Deus me inspirou: Você precisa ter mais fé em si e em seu projeto pois o Universo conspira a seu favor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151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003964"/>
            <a:ext cx="83542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Estava tão confusa, sem saber que rumo tomar e Deus me inspirou: Calma o caminho está na sua frente mas você não consegue enxergar.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441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221673"/>
            <a:ext cx="77862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7030A0"/>
                </a:solidFill>
              </a:rPr>
              <a:t>Estava tão doente da alma e do físico e Deus me inspirou: Você precisa pensar mais positivo, pois a sua mente só ouve sua reclamação e inquietação. </a:t>
            </a:r>
            <a:r>
              <a:rPr lang="pt-BR" sz="3600" b="1" dirty="0" smtClean="0">
                <a:solidFill>
                  <a:srgbClr val="7030A0"/>
                </a:solidFill>
              </a:rPr>
              <a:t>Aquieta-se e confia.</a:t>
            </a:r>
            <a:endParaRPr lang="pt-BR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23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3089564"/>
            <a:ext cx="76892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Estava tão magoada, triste e chateada com uma situação e Deus me inspirou: Envia sentimentos de perdão e verá a alegria voltar dentro de sua alma.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727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623455"/>
            <a:ext cx="82573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Estava tão infeliz e de mãos atadas num problema e Deus me inspirou: Você é feliz e não sabe, há tanta dor e mal lá fora, tanta miséria e sofrimentos maiores.</a:t>
            </a:r>
          </a:p>
        </p:txBody>
      </p:sp>
    </p:spTree>
    <p:extLst>
      <p:ext uri="{BB962C8B-B14F-4D97-AF65-F5344CB8AC3E}">
        <p14:creationId xmlns:p14="http://schemas.microsoft.com/office/powerpoint/2010/main" val="1024687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982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1634836"/>
            <a:ext cx="78278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Estava sempre reclamando da vida, que meus sonhos não se realizavam e Deus me inspirou: Calma, seus sonhos está sendo realizados só que </a:t>
            </a:r>
            <a:r>
              <a:rPr lang="pt-BR" sz="36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de </a:t>
            </a:r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outra maneira, pense nisto.</a:t>
            </a:r>
          </a:p>
        </p:txBody>
      </p:sp>
    </p:spTree>
    <p:extLst>
      <p:ext uri="{BB962C8B-B14F-4D97-AF65-F5344CB8AC3E}">
        <p14:creationId xmlns:p14="http://schemas.microsoft.com/office/powerpoint/2010/main" val="3087943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42109" y="2867891"/>
            <a:ext cx="70519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Estava tão fatigada sem forças físicas e mentais e Deus me inspirou: Calma, você mesmo com limitações faz tanta coisa, na poesia você voa e vai longe, muito </a:t>
            </a:r>
            <a:r>
              <a:rPr lang="pt-BR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longe levando alegria e paz.</a:t>
            </a:r>
            <a:endParaRPr lang="pt-BR" sz="32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805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20436" y="3851564"/>
            <a:ext cx="81049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Estava sem esperança de realizar meu sonho, e mais uma vez Deus me inspirou: Estou sempre contigo, você é vencedora e guerreira, já te salvei tantas vezes, agradeça e pensa nisto</a:t>
            </a:r>
            <a:endParaRPr lang="pt-BR" sz="3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6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71055" y="3366655"/>
            <a:ext cx="75645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Estava com raiva da humanidade, das guerras, me sentia tão impotente, mas Deus me inspirou novamente: Reze pela paz mundial, pelo Brasil.</a:t>
            </a:r>
            <a:endParaRPr lang="pt-BR" sz="3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331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775855"/>
            <a:ext cx="78001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Estava tão perdida, cativa, enclausurada por cuidar de um ente querido, mas Deus novamente me inspirou: Sua alma é livre e não se prenda tanto, aproveite todas as oportunidades.</a:t>
            </a:r>
            <a:endParaRPr lang="pt-B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333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931025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574473"/>
            <a:ext cx="796636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Estava com medo, angustiada, em crise existencial, sem expectativa do futuro e Deus me inspirou: O futuro é agora, faça dar certo hoje, tenha fé que o resto estou cuidando.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179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3200400"/>
            <a:ext cx="77031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Estava sem estímulo, sentindo sem sorte, numa encruzilhada, e Deus me inspirou: Pense positivo, pois a esperança dá motivação a vida e tudo tem a hora certa de acontecer.</a:t>
            </a:r>
            <a:endParaRPr lang="pt-B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938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25236" y="914400"/>
            <a:ext cx="75645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Agradeça, o Universo conspira a seu favor, não entre na onda da </a:t>
            </a:r>
            <a:r>
              <a:rPr lang="pt-BR" sz="3600" b="1" dirty="0" smtClean="0">
                <a:solidFill>
                  <a:srgbClr val="002060"/>
                </a:solidFill>
              </a:rPr>
              <a:t>negatividade, a gratidão traz tanta coisa  boa para a sua vida. Reflita nisto.</a:t>
            </a:r>
            <a:endParaRPr lang="pt-B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675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0" y="969818"/>
            <a:ext cx="70242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Estava sentindo mal, por não cuidar dos outros entes queridos e Deus me inspirou: Estamos com seus amados, meus anjos está cuidando de cada um deles. Seja feliz e confie. Estou aqui, escuto suas preces e necessidades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955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0" y="221673"/>
            <a:ext cx="9019310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chemeClr val="bg1"/>
                </a:solidFill>
              </a:rPr>
              <a:t>E Deus me </a:t>
            </a:r>
            <a:r>
              <a:rPr lang="pt-BR" sz="4400" b="1" dirty="0" smtClean="0">
                <a:solidFill>
                  <a:schemeClr val="bg1"/>
                </a:solidFill>
              </a:rPr>
              <a:t>inspirou...</a:t>
            </a:r>
            <a:endParaRPr lang="pt-BR" sz="44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/>
              <a:t>Texto e formatação</a:t>
            </a:r>
          </a:p>
          <a:p>
            <a:pPr algn="ctr"/>
            <a:r>
              <a:rPr lang="pt-BR" sz="3600" b="1" dirty="0"/>
              <a:t>Norma </a:t>
            </a:r>
            <a:r>
              <a:rPr lang="pt-BR" sz="3600" b="1" dirty="0" err="1"/>
              <a:t>Ap</a:t>
            </a:r>
            <a:r>
              <a:rPr lang="pt-BR" sz="3600" b="1" dirty="0"/>
              <a:t> Silveira de </a:t>
            </a:r>
            <a:r>
              <a:rPr lang="pt-BR" sz="3600" b="1" dirty="0" smtClean="0"/>
              <a:t>Moraes</a:t>
            </a:r>
          </a:p>
          <a:p>
            <a:pPr algn="ctr"/>
            <a:r>
              <a:rPr lang="pt-BR" sz="3600" b="1" dirty="0" smtClean="0"/>
              <a:t>Imagens google Pixabay</a:t>
            </a:r>
          </a:p>
          <a:p>
            <a:pPr algn="ctr"/>
            <a:r>
              <a:rPr lang="pt-BR" sz="3600" b="1" dirty="0" smtClean="0"/>
              <a:t>Musica: Baby I Love </a:t>
            </a:r>
            <a:r>
              <a:rPr lang="pt-BR" sz="3600" b="1" dirty="0" err="1" smtClean="0"/>
              <a:t>Away</a:t>
            </a:r>
            <a:endParaRPr lang="pt-BR" sz="3600" b="1" dirty="0"/>
          </a:p>
          <a:p>
            <a:pPr algn="ctr"/>
            <a:r>
              <a:rPr lang="pt-BR" sz="3600" b="1" dirty="0" smtClean="0"/>
              <a:t>Divulgação</a:t>
            </a:r>
          </a:p>
          <a:p>
            <a:pPr algn="ctr"/>
            <a:r>
              <a:rPr lang="pt-BR" sz="3200" b="1" dirty="0" smtClean="0"/>
              <a:t>www.normasilveiramoraes.recantodasletras.com.br</a:t>
            </a:r>
            <a:endParaRPr lang="pt-BR" sz="3200" b="1" dirty="0"/>
          </a:p>
          <a:p>
            <a:pPr algn="ctr"/>
            <a:r>
              <a:rPr lang="pt-BR" sz="3600" b="1" dirty="0"/>
              <a:t> Norma Silveira </a:t>
            </a:r>
            <a:r>
              <a:rPr lang="pt-BR" sz="3600" b="1" dirty="0" smtClean="0"/>
              <a:t>Moraes Slides</a:t>
            </a:r>
          </a:p>
          <a:p>
            <a:pPr algn="ctr"/>
            <a:r>
              <a:rPr lang="pt-BR" sz="3600" b="1" dirty="0" err="1" smtClean="0"/>
              <a:t>Nórma</a:t>
            </a:r>
            <a:r>
              <a:rPr lang="pt-BR" sz="3600" b="1" dirty="0" smtClean="0"/>
              <a:t> natureza</a:t>
            </a:r>
          </a:p>
          <a:p>
            <a:pPr algn="ctr"/>
            <a:r>
              <a:rPr lang="pt-BR" sz="3600" b="1" dirty="0" smtClean="0"/>
              <a:t>Norma Experimentais Poéticos</a:t>
            </a:r>
            <a:endParaRPr lang="pt-BR" sz="3600" b="1" dirty="0"/>
          </a:p>
          <a:p>
            <a:pPr algn="ctr"/>
            <a:r>
              <a:rPr lang="pt-BR" sz="3600" b="1" dirty="0">
                <a:hlinkClick r:id="rId3"/>
              </a:rPr>
              <a:t>www.sergrasan.com.br</a:t>
            </a:r>
            <a:endParaRPr lang="pt-BR" sz="3600" b="1" dirty="0"/>
          </a:p>
          <a:p>
            <a:pPr algn="ctr"/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1937105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353</TotalTime>
  <Words>557</Words>
  <Application>Microsoft Office PowerPoint</Application>
  <PresentationFormat>Apresentação na tela (4:3)</PresentationFormat>
  <Paragraphs>37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14</cp:revision>
  <dcterms:created xsi:type="dcterms:W3CDTF">2018-08-18T18:01:47Z</dcterms:created>
  <dcterms:modified xsi:type="dcterms:W3CDTF">2018-08-19T19:49:46Z</dcterms:modified>
</cp:coreProperties>
</file>