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60" r:id="rId3"/>
    <p:sldId id="261" r:id="rId4"/>
    <p:sldId id="262" r:id="rId5"/>
    <p:sldId id="263" r:id="rId6"/>
    <p:sldId id="265" r:id="rId7"/>
    <p:sldId id="266" r:id="rId8"/>
    <p:sldId id="267" r:id="rId9"/>
    <p:sldId id="268" r:id="rId10"/>
    <p:sldId id="271" r:id="rId11"/>
    <p:sldId id="270" r:id="rId12"/>
    <p:sldId id="269" r:id="rId13"/>
    <p:sldId id="273" r:id="rId14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44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38" y="6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382220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945095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067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010122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98044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4810920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1420800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480147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9915060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116628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45687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802B82-7956-47CC-8A63-9D74CF5B8492}" type="datetimeFigureOut">
              <a:rPr lang="pt-BR" smtClean="0"/>
              <a:t>02/07/2018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2F047-A62B-439F-A654-E7EDA1D73CF8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49813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ormasilveiramoraes.recantodasletras.com.br/" TargetMode="External"/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95745" y="207819"/>
            <a:ext cx="8146473" cy="61555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>
                <a:solidFill>
                  <a:schemeClr val="bg1"/>
                </a:solidFill>
              </a:rPr>
              <a:t>O PERDÃO </a:t>
            </a:r>
            <a:endParaRPr lang="pt-BR" sz="9600" b="1" dirty="0" smtClean="0">
              <a:solidFill>
                <a:schemeClr val="bg1"/>
              </a:solidFill>
            </a:endParaRPr>
          </a:p>
          <a:p>
            <a:endParaRPr lang="pt-BR" b="1" dirty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endParaRPr lang="pt-BR" sz="4000" b="1" dirty="0">
              <a:solidFill>
                <a:schemeClr val="bg1"/>
              </a:solidFill>
            </a:endParaRPr>
          </a:p>
          <a:p>
            <a:endParaRPr lang="pt-BR" sz="4000" b="1" dirty="0" smtClean="0">
              <a:solidFill>
                <a:schemeClr val="bg1"/>
              </a:solidFill>
            </a:endParaRPr>
          </a:p>
          <a:p>
            <a:r>
              <a:rPr lang="pt-BR" sz="40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4000" b="1" dirty="0" smtClean="0">
                <a:solidFill>
                  <a:schemeClr val="bg1"/>
                </a:solidFill>
              </a:rPr>
              <a:t>www.sergrasan.com.br</a:t>
            </a: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581655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  <p:sndAc>
          <p:stSnd loop="1">
            <p:snd r:embed="rId2" name="zelia_duncan_catedral2.28 cut.wav"/>
          </p:stSnd>
        </p:sndAc>
      </p:transition>
    </mc:Choice>
    <mc:Fallback>
      <p:transition spd="slow" advClick="0" advTm="14000">
        <p:fade/>
        <p:sndAc>
          <p:stSnd loop="1">
            <p:snd r:embed="rId2" name="zelia_duncan_catedral2.28 cut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581891"/>
            <a:ext cx="766156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perdão vem do coração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Muita coisa para esquecer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Um conflito uma confusão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Não pode abalar o viver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447881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748145" y="831273"/>
            <a:ext cx="707967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Primeiro é muito bom refletir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Como e quando tudo começou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Uma mágoa faz parar de sorrir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É preciso pensar, quem errou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82993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540327"/>
            <a:ext cx="7661563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Muitas vezes é orgulho ferido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Que faz a pessoa ficar magoada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Pode nem ter você merecido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É preciso a alma </a:t>
            </a:r>
            <a:r>
              <a:rPr lang="pt-BR" sz="3600" b="1" dirty="0" smtClean="0">
                <a:solidFill>
                  <a:schemeClr val="bg1"/>
                </a:solidFill>
              </a:rPr>
              <a:t>ser dialogada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03250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32509" y="387927"/>
            <a:ext cx="719050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Há tantos </a:t>
            </a:r>
            <a:r>
              <a:rPr lang="pt-BR" sz="3600" b="1" dirty="0" smtClean="0">
                <a:solidFill>
                  <a:schemeClr val="bg1"/>
                </a:solidFill>
              </a:rPr>
              <a:t>males </a:t>
            </a:r>
            <a:r>
              <a:rPr lang="pt-BR" sz="3600" b="1" dirty="0">
                <a:solidFill>
                  <a:schemeClr val="bg1"/>
                </a:solidFill>
              </a:rPr>
              <a:t>entendidos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Por coisa mal interpretada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pessoa com coração ferido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Sem ter motivo, fica magoada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5007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96981"/>
            <a:ext cx="9144000" cy="6954982"/>
          </a:xfrm>
          <a:prstGeom prst="rect">
            <a:avLst/>
          </a:prstGeom>
        </p:spPr>
      </p:pic>
      <p:sp>
        <p:nvSpPr>
          <p:cNvPr id="4" name="CaixaDeTexto 3"/>
          <p:cNvSpPr txBox="1"/>
          <p:nvPr/>
        </p:nvSpPr>
        <p:spPr>
          <a:xfrm>
            <a:off x="387927" y="-96981"/>
            <a:ext cx="755072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Muitos fazem outros sofrer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Até por gostar de maldade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São diferentes, tem até prazer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Quando não se tem piedade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08196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21673" y="1551709"/>
            <a:ext cx="79248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O perdão vem para corrigir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mágoa de ser </a:t>
            </a:r>
            <a:r>
              <a:rPr lang="pt-BR" sz="3600" b="1" dirty="0" smtClean="0">
                <a:solidFill>
                  <a:schemeClr val="bg1"/>
                </a:solidFill>
              </a:rPr>
              <a:t>transtornada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 alma precisa voltar sorrir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Tirar o peso, </a:t>
            </a:r>
            <a:r>
              <a:rPr lang="pt-BR" sz="3600" b="1" dirty="0" smtClean="0">
                <a:solidFill>
                  <a:schemeClr val="bg1"/>
                </a:solidFill>
              </a:rPr>
              <a:t>leve recuperada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353963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57200"/>
            <a:ext cx="8368145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perdão foi Jesus </a:t>
            </a:r>
            <a:r>
              <a:rPr lang="pt-BR" sz="3200" b="1" dirty="0" smtClean="0">
                <a:solidFill>
                  <a:schemeClr val="bg1"/>
                </a:solidFill>
              </a:rPr>
              <a:t>quem </a:t>
            </a:r>
            <a:r>
              <a:rPr lang="pt-BR" sz="3200" b="1" dirty="0">
                <a:solidFill>
                  <a:schemeClr val="bg1"/>
                </a:solidFill>
              </a:rPr>
              <a:t>ensinou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Vale com Ele muito aprender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Com seu sangue </a:t>
            </a:r>
            <a:r>
              <a:rPr lang="pt-BR" sz="3200" b="1" dirty="0" smtClean="0">
                <a:solidFill>
                  <a:schemeClr val="bg1"/>
                </a:solidFill>
              </a:rPr>
              <a:t>Ele </a:t>
            </a:r>
            <a:r>
              <a:rPr lang="pt-BR" sz="3200" b="1" dirty="0">
                <a:solidFill>
                  <a:schemeClr val="bg1"/>
                </a:solidFill>
              </a:rPr>
              <a:t>nos amou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Deixou a mensagem ao morrer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970828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249382"/>
            <a:ext cx="8340436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</a:rPr>
              <a:t>O perdão é uma transformação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acontece dentro do coração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Colocando uma pedra na ação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Que deixou tão triste a confusão</a:t>
            </a:r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b="1" dirty="0">
                <a:solidFill>
                  <a:schemeClr val="bg1"/>
                </a:solidFill>
              </a:rPr>
              <a:t> </a:t>
            </a:r>
            <a:endParaRPr lang="pt-BR" sz="32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89752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01782"/>
            <a:ext cx="8035637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>
                <a:solidFill>
                  <a:schemeClr val="bg1"/>
                </a:solidFill>
              </a:rPr>
              <a:t>É bom celebrar a fraternidade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Aos irmãos devotar o amor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Viver feliz em irmandade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Acabar com toda magoa e dor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sz="3600" b="1" dirty="0">
                <a:solidFill>
                  <a:schemeClr val="bg1"/>
                </a:solidFill>
              </a:rPr>
              <a:t> </a:t>
            </a:r>
            <a:endParaRPr lang="pt-BR" sz="3600" dirty="0">
              <a:solidFill>
                <a:schemeClr val="bg1"/>
              </a:solidFill>
            </a:endParaRPr>
          </a:p>
          <a:p>
            <a:r>
              <a:rPr lang="pt-BR" b="1" dirty="0"/>
              <a:t> 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7349101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46364" y="401782"/>
            <a:ext cx="77031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chemeClr val="bg1"/>
                </a:solidFill>
              </a:rPr>
              <a:t>O perdão é um bom sentimento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Que Deus ao homem revelou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Para nos livrar dos ressentimentos</a:t>
            </a:r>
          </a:p>
          <a:p>
            <a:r>
              <a:rPr lang="pt-BR" sz="3200" b="1" dirty="0" smtClean="0">
                <a:solidFill>
                  <a:schemeClr val="bg1"/>
                </a:solidFill>
              </a:rPr>
              <a:t>Saber perdoar a quem nos magoou</a:t>
            </a:r>
            <a:endParaRPr lang="pt-BR" sz="3200" b="1" dirty="0"/>
          </a:p>
        </p:txBody>
      </p:sp>
    </p:spTree>
    <p:extLst>
      <p:ext uri="{BB962C8B-B14F-4D97-AF65-F5344CB8AC3E}">
        <p14:creationId xmlns:p14="http://schemas.microsoft.com/office/powerpoint/2010/main" val="3709534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54836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57200"/>
            <a:ext cx="8132619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Ao errar vamos então aprender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Todo erro  deve ser consertado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Pois não basta só compreender</a:t>
            </a:r>
          </a:p>
          <a:p>
            <a:r>
              <a:rPr lang="pt-BR" sz="3600" b="1" dirty="0" smtClean="0">
                <a:solidFill>
                  <a:schemeClr val="bg1"/>
                </a:solidFill>
              </a:rPr>
              <a:t>E deixar de viver o aprendizado</a:t>
            </a:r>
            <a:endParaRPr lang="pt-BR" sz="3600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85520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52400" y="332509"/>
            <a:ext cx="8575964" cy="61247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2800" b="1" dirty="0" smtClean="0">
                <a:solidFill>
                  <a:schemeClr val="bg1"/>
                </a:solidFill>
              </a:rPr>
              <a:t>O PERDÃO 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Poesia e formatação</a:t>
            </a:r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Imagens do Google Pixabay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Música :Zélia Duncan - Catedral</a:t>
            </a: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endParaRPr lang="pt-BR" sz="2800" b="1">
              <a:solidFill>
                <a:schemeClr val="bg1"/>
              </a:solidFill>
            </a:endParaRPr>
          </a:p>
          <a:p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Divulgação</a:t>
            </a:r>
          </a:p>
          <a:p>
            <a:r>
              <a:rPr lang="pt-BR" sz="2800" b="1" dirty="0" smtClean="0">
                <a:solidFill>
                  <a:schemeClr val="bg1"/>
                </a:solidFill>
                <a:hlinkClick r:id="rId3"/>
              </a:rPr>
              <a:t>www.normasilveiramoraes.recantodasletras.com.br</a:t>
            </a:r>
            <a:endParaRPr lang="pt-BR" sz="2800" b="1" dirty="0" smtClean="0">
              <a:solidFill>
                <a:schemeClr val="bg1"/>
              </a:solidFill>
            </a:endParaRP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Natureza Slides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Silveira Moraes Slides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Norma Experimentais Poéticos</a:t>
            </a:r>
          </a:p>
          <a:p>
            <a:r>
              <a:rPr lang="pt-BR" sz="2800" b="1" dirty="0" smtClean="0">
                <a:solidFill>
                  <a:schemeClr val="bg1"/>
                </a:solidFill>
              </a:rPr>
              <a:t>www.sergrasan.com.br</a:t>
            </a:r>
            <a:endParaRPr lang="pt-BR" sz="28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5573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9250" advClick="0" advTm="14000">
        <p15:prstTrans prst="origami"/>
      </p:transition>
    </mc:Choice>
    <mc:Fallback>
      <p:transition spd="slow" advClick="0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373</TotalTime>
  <Words>273</Words>
  <Application>Microsoft Office PowerPoint</Application>
  <PresentationFormat>Apresentação na tela (4:3)</PresentationFormat>
  <Paragraphs>70</Paragraphs>
  <Slides>13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11</cp:revision>
  <dcterms:created xsi:type="dcterms:W3CDTF">2018-07-02T16:29:44Z</dcterms:created>
  <dcterms:modified xsi:type="dcterms:W3CDTF">2018-07-02T22:43:18Z</dcterms:modified>
</cp:coreProperties>
</file>