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0" r:id="rId3"/>
    <p:sldId id="257" r:id="rId4"/>
    <p:sldId id="258" r:id="rId5"/>
    <p:sldId id="263" r:id="rId6"/>
    <p:sldId id="264" r:id="rId7"/>
    <p:sldId id="266" r:id="rId8"/>
    <p:sldId id="262" r:id="rId9"/>
    <p:sldId id="259" r:id="rId10"/>
    <p:sldId id="261" r:id="rId11"/>
    <p:sldId id="265" r:id="rId12"/>
    <p:sldId id="268" r:id="rId13"/>
    <p:sldId id="269" r:id="rId14"/>
    <p:sldId id="271" r:id="rId15"/>
    <p:sldId id="256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6062F7-027E-4986-BC52-F958A7E89B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6DA3633-D777-4636-AF25-0A67503AAE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7F9F5A4-873D-4158-AE8B-1141D06E5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97B4B70-1DA4-442F-8A06-BC3904E28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741E14-EC8E-491C-9F0B-5400C9500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735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42EBC4-2450-4CD6-94C1-4416188E9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54CA685-E8DA-4E9C-9732-A801006B3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81697AD-71E0-4D20-AA78-E9A7ECF96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741CB01-FCBE-4DF8-AC70-9E4A50ADD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9A2EF1B-51AB-49E5-8919-CDC747DAE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422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F66B32-2BA7-48EA-B64A-088D8643B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55D3B63-6465-482E-BC39-82288C267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A90C36-8B2B-44AF-82F2-95FBDAD4A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0652F87-8EAD-465F-8B40-CF687EA80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4F04C13-2F10-425C-ACB6-85CD4F7CD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754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BA0BED-D256-4685-B038-71A26DF6B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036632A-023B-4714-956D-3E965C2030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0A56B09-79AF-46FC-8753-CB985185EE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E4673B4-0085-429A-9E8A-4B21940B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DF4AF75-27C2-41FC-9426-08105A00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C8A2CFA-27C5-4E3C-920B-42FCE6906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49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605824-E264-4DDF-9584-76F21FEC6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D2D8B23-D5DF-4E34-B874-B101980880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8D209A3-EA87-4996-8E91-AA588D2432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C4961DF-189C-4A28-A2DF-92390EE50C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0B2E53-501A-4F3E-A33A-E14CFFAB60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0CCE4D8-CD71-412C-8C6B-59C733092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A3F0E16-C9A5-45C9-8B81-F85860741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E0838F0-98E4-4C74-94FD-63FB50B60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935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D56007-4176-4EAE-8F00-B2C0E17CA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819D1CE-3997-40F4-8D63-A00A62CE3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2A7B043-083E-449D-B21F-DAA29B9D3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46E8858-2EB8-49B6-A767-2DE39DD2A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63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87DD5FF-96DF-4B55-9026-4066366AF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97A9F7E-254E-4F9D-B43B-ABE5642FB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8724905-41B8-4870-B719-6C4394E7B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550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72ACA4-0A40-424E-BBE9-C06076758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205C68F-8D15-47BB-92A9-D283D061C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742D4F2-29ED-4E5A-82B0-61F8D6F7F7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DCEA6D-0DEB-49BF-8526-49939F46A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9943A5A-1FE1-48E6-9AAF-C357B67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87ADF59-1EEA-4429-829E-BF663F3D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4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F89D58-9507-4E0C-B533-255F53F50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657856A8-3632-42EE-A60E-EF6D6F6AF6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5AE43D5-D4CF-44B8-9D48-90E3DF0A3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6D5E3FB-DDFD-479A-BD23-A0B905EA0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C0E1E2B-EAE7-4407-82B1-A9CC1E374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CE161-74D8-493A-942F-B75634422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737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18A390-FE22-4F7B-9A4D-85507A003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9D3E9FA-C91C-4435-B02E-4E3868C919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AC61E3A-FBFE-48DD-AA06-E496E65B7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01DB6CD-B677-4E50-9067-53C0031BD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58B7584-979A-40CB-8CB0-74C5C5F54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557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59A7423-D80A-425B-9840-678ABA9F50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CAB0E27-F206-48F0-9033-7CF958E3F3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CDFE503-FD95-414B-8DCB-5988A98FF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CF6C326-0363-4A6F-994D-F824D4186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F2EB50E-1BCC-4257-B893-3A30E5326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548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EA3F25B-FA9F-4BC6-92C3-8FDDFD00F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4355126-7C6F-4F23-9C06-62E3633FA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81E585-07AB-4C6D-BD29-89A4880ADD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2DAF0-4602-49A0-8FED-8F5D85F5E0E1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4FC2F46-3E9B-4E1E-87E4-8265E614FE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5414DE3-3A4A-4293-B3BF-797479802D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434EF-F1F0-448A-817C-5901A5ECFC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896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D5DD34A-24FC-4ACF-89E5-4DAC0D6A0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2757ED3-85CB-474D-8A46-4D1E0887B2E6}"/>
              </a:ext>
            </a:extLst>
          </p:cNvPr>
          <p:cNvSpPr txBox="1"/>
          <p:nvPr/>
        </p:nvSpPr>
        <p:spPr>
          <a:xfrm>
            <a:off x="437322" y="450574"/>
            <a:ext cx="801756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solidFill>
                  <a:srgbClr val="00B0F0"/>
                </a:solidFill>
              </a:rPr>
              <a:t>O ESTRESSE DE CADA DIA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</a:rPr>
              <a:t>Apresentando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</a:rPr>
              <a:t>Norma A Silveira de Moraes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</a:rPr>
              <a:t>Divulgação 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</a:rPr>
              <a:t>Norma Experimentais Poéticos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</a:rPr>
              <a:t>www.sergrasan.com</a:t>
            </a:r>
            <a:endParaRPr lang="pt-BR" sz="4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956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  <p:sndAc>
          <p:stSnd loop="1">
            <p:snd r:embed="rId2" name="Almir_Sater_tocando_em_frente.wav"/>
          </p:stSnd>
        </p:sndAc>
      </p:transition>
    </mc:Choice>
    <mc:Fallback>
      <p:transition spd="slow" advClick="0" advTm="17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E830CC6-9DB7-494F-AD74-3367EA886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5054B99-DB46-45D1-BB79-AF21BF644473}"/>
              </a:ext>
            </a:extLst>
          </p:cNvPr>
          <p:cNvSpPr txBox="1"/>
          <p:nvPr/>
        </p:nvSpPr>
        <p:spPr>
          <a:xfrm>
            <a:off x="569843" y="424070"/>
            <a:ext cx="74477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  <a:t>A vida, o cotidiano, vivemos</a:t>
            </a:r>
            <a:b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  <a:t> Pode ser simples passando</a:t>
            </a:r>
            <a:b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C000"/>
                </a:solidFill>
                <a:latin typeface="Arial Black" panose="020B0A04020102020204" pitchFamily="34" charset="0"/>
              </a:rPr>
              <a:t>Ou muito complexo, difícil</a:t>
            </a:r>
            <a:endParaRPr lang="pt-BR" sz="32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101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907D959-BF95-4A9E-94AF-E92E6A3AF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33367A3-756D-47A3-9FD0-AFDF80FFA699}"/>
              </a:ext>
            </a:extLst>
          </p:cNvPr>
          <p:cNvSpPr txBox="1"/>
          <p:nvPr/>
        </p:nvSpPr>
        <p:spPr>
          <a:xfrm>
            <a:off x="636104" y="424070"/>
            <a:ext cx="7434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Quando tudo vai muito bem</a:t>
            </a:r>
            <a:b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 rotina da vida flui também</a:t>
            </a:r>
            <a:b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Quando se quebra a rotina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92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636AC16-C9ED-49F1-AAEA-22A4D1E3F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DE84DFE-8E44-4E45-BA28-ABD99B3121BD}"/>
              </a:ext>
            </a:extLst>
          </p:cNvPr>
          <p:cNvSpPr txBox="1"/>
          <p:nvPr/>
        </p:nvSpPr>
        <p:spPr>
          <a:xfrm>
            <a:off x="861391" y="569843"/>
            <a:ext cx="75007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O estresse se faz presente</a:t>
            </a:r>
            <a:b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Dá um estalo na mente</a:t>
            </a:r>
            <a:b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Até alcançar a exaustão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024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F2AE3C5-C94D-4B56-B38A-0A6581B05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E17873A-1524-4E31-B6B8-8CB3745AFEE8}"/>
              </a:ext>
            </a:extLst>
          </p:cNvPr>
          <p:cNvSpPr txBox="1"/>
          <p:nvPr/>
        </p:nvSpPr>
        <p:spPr>
          <a:xfrm>
            <a:off x="742122" y="689113"/>
            <a:ext cx="764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Que faz tão mal ao coração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A emoção não é tranquila</a:t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</a:rPr>
              <a:t>Vai levando toda motivação</a:t>
            </a:r>
            <a:endParaRPr lang="pt-BR" sz="32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679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2943684-2961-42F1-A89C-025F72A22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84D028F-9E72-4858-B74F-795888CB1B12}"/>
              </a:ext>
            </a:extLst>
          </p:cNvPr>
          <p:cNvSpPr txBox="1"/>
          <p:nvPr/>
        </p:nvSpPr>
        <p:spPr>
          <a:xfrm>
            <a:off x="1696278" y="1895061"/>
            <a:ext cx="67188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Nem a intuição é ouvida</a:t>
            </a:r>
            <a:b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Sem equilíbrio, sem medida</a:t>
            </a:r>
            <a:b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A vida fica numa confusão</a:t>
            </a:r>
            <a:endParaRPr lang="pt-BR" sz="3200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889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F8831C2-493F-4E50-960C-02CBF3BDB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D791D27-60D6-4A1A-B21D-6B26AFD114C5}"/>
              </a:ext>
            </a:extLst>
          </p:cNvPr>
          <p:cNvSpPr txBox="1"/>
          <p:nvPr/>
        </p:nvSpPr>
        <p:spPr>
          <a:xfrm>
            <a:off x="1033669" y="728870"/>
            <a:ext cx="72886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E as doenças chegam em ação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Nada mais está no eixo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Tudo sai da tranquilidade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686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F535E5A-7F04-4BAF-AC3C-E96A3BB4B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CDD330F-013A-423E-990A-19F925CA6F71}"/>
              </a:ext>
            </a:extLst>
          </p:cNvPr>
          <p:cNvSpPr txBox="1"/>
          <p:nvPr/>
        </p:nvSpPr>
        <p:spPr>
          <a:xfrm>
            <a:off x="119271" y="1616765"/>
            <a:ext cx="84018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>
              <a:latin typeface="Arial Black" panose="020B0A04020102020204" pitchFamily="34" charset="0"/>
            </a:endParaRPr>
          </a:p>
          <a:p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  É o caos, aonde anda a felicidade?</a:t>
            </a:r>
            <a:b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  Tantos tormentos vão chegando</a:t>
            </a:r>
            <a:b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    E a vida vai se transformando</a:t>
            </a:r>
            <a:endParaRPr lang="pt-BR" sz="32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90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248505F-FC30-490E-82E0-B287FCC865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DA1E7C6-9CF5-48F3-9F8A-B9797C7E1CE8}"/>
              </a:ext>
            </a:extLst>
          </p:cNvPr>
          <p:cNvSpPr txBox="1"/>
          <p:nvPr/>
        </p:nvSpPr>
        <p:spPr>
          <a:xfrm>
            <a:off x="516835" y="1311965"/>
            <a:ext cx="7924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latin typeface="Arial Narrow" panose="020B0606020202030204" pitchFamily="34" charset="0"/>
              </a:rPr>
              <a:t>A percepção é tomar cuidado</a:t>
            </a:r>
            <a:br>
              <a:rPr lang="pt-BR" sz="4000" b="1" dirty="0">
                <a:solidFill>
                  <a:schemeClr val="bg1"/>
                </a:solidFill>
                <a:latin typeface="Arial Narrow" panose="020B0606020202030204" pitchFamily="34" charset="0"/>
              </a:rPr>
            </a:br>
            <a:r>
              <a:rPr lang="pt-BR" sz="4000" b="1" dirty="0">
                <a:solidFill>
                  <a:schemeClr val="bg1"/>
                </a:solidFill>
                <a:latin typeface="Arial Narrow" panose="020B0606020202030204" pitchFamily="34" charset="0"/>
              </a:rPr>
              <a:t>Para buscar seu potencial</a:t>
            </a:r>
            <a:br>
              <a:rPr lang="pt-BR" sz="4000" b="1" dirty="0">
                <a:solidFill>
                  <a:schemeClr val="bg1"/>
                </a:solidFill>
                <a:latin typeface="Arial Narrow" panose="020B0606020202030204" pitchFamily="34" charset="0"/>
              </a:rPr>
            </a:br>
            <a:r>
              <a:rPr lang="pt-BR" sz="4000" b="1" dirty="0">
                <a:solidFill>
                  <a:schemeClr val="bg1"/>
                </a:solidFill>
                <a:latin typeface="Arial Narrow" panose="020B0606020202030204" pitchFamily="34" charset="0"/>
              </a:rPr>
              <a:t>E voltar tudo ao normal</a:t>
            </a:r>
            <a:br>
              <a:rPr lang="pt-BR" sz="4000" b="1" dirty="0">
                <a:solidFill>
                  <a:schemeClr val="bg1"/>
                </a:solidFill>
                <a:latin typeface="Arial Narrow" panose="020B0606020202030204" pitchFamily="34" charset="0"/>
              </a:rPr>
            </a:br>
            <a:endParaRPr lang="pt-BR" sz="40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352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9AF9316-5547-42CB-A4DB-B0E796FC0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111D763-9154-4EA5-BC18-2CEF10727D14}"/>
              </a:ext>
            </a:extLst>
          </p:cNvPr>
          <p:cNvSpPr txBox="1"/>
          <p:nvPr/>
        </p:nvSpPr>
        <p:spPr>
          <a:xfrm>
            <a:off x="940904" y="914400"/>
            <a:ext cx="653332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Pois a vida não pode parar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É preciso os problemas resolver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Para se ter prazer de viver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634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3FFBA9E-9BFB-464D-BB99-4B11AA83F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B6ABC56-6F56-43AF-AFC9-F1D31FE74547}"/>
              </a:ext>
            </a:extLst>
          </p:cNvPr>
          <p:cNvSpPr txBox="1"/>
          <p:nvPr/>
        </p:nvSpPr>
        <p:spPr>
          <a:xfrm>
            <a:off x="1192696" y="3551583"/>
            <a:ext cx="65598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Parar e poder em tudo pensar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Para procurar uma solução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 não entrar em desespero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Resolver cada coisa devagar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208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298E8A-E368-4774-A7F5-9E358DAB7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2035"/>
            <a:ext cx="9144000" cy="726219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06595FD-8BC3-4881-AB29-6F7E60CC580E}"/>
              </a:ext>
            </a:extLst>
          </p:cNvPr>
          <p:cNvSpPr txBox="1"/>
          <p:nvPr/>
        </p:nvSpPr>
        <p:spPr>
          <a:xfrm>
            <a:off x="1086678" y="675861"/>
            <a:ext cx="72886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</a:rPr>
              <a:t>Sem tudo, deixar -se abalar</a:t>
            </a:r>
            <a:br>
              <a:rPr lang="pt-BR" sz="4400" b="1" dirty="0">
                <a:solidFill>
                  <a:schemeClr val="bg1"/>
                </a:solidFill>
              </a:rPr>
            </a:br>
            <a:r>
              <a:rPr lang="pt-BR" sz="4400" b="1" dirty="0">
                <a:solidFill>
                  <a:schemeClr val="bg1"/>
                </a:solidFill>
              </a:rPr>
              <a:t>Buscar as forças na crença</a:t>
            </a:r>
            <a:br>
              <a:rPr lang="pt-BR" sz="4400" b="1" dirty="0">
                <a:solidFill>
                  <a:schemeClr val="bg1"/>
                </a:solidFill>
              </a:rPr>
            </a:br>
            <a:r>
              <a:rPr lang="pt-BR" sz="4400" b="1" dirty="0">
                <a:solidFill>
                  <a:schemeClr val="bg1"/>
                </a:solidFill>
              </a:rPr>
              <a:t>Que amanhã será melhor</a:t>
            </a:r>
            <a:br>
              <a:rPr lang="pt-BR" sz="4400" b="1" dirty="0">
                <a:solidFill>
                  <a:schemeClr val="bg1"/>
                </a:solidFill>
              </a:rPr>
            </a:br>
            <a:r>
              <a:rPr lang="pt-BR" sz="4400" b="1" dirty="0">
                <a:solidFill>
                  <a:schemeClr val="bg1"/>
                </a:solidFill>
              </a:rPr>
              <a:t>Que cada dia é bem diferente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121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A4BC0E-95B8-49E7-BC32-4A82FCA50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278"/>
            <a:ext cx="9144000" cy="703027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209575A-90A3-45BE-8ED9-087D51B973C6}"/>
              </a:ext>
            </a:extLst>
          </p:cNvPr>
          <p:cNvSpPr txBox="1"/>
          <p:nvPr/>
        </p:nvSpPr>
        <p:spPr>
          <a:xfrm>
            <a:off x="954157" y="1113183"/>
            <a:ext cx="7924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 assim vamos vivendo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E a vida, o tempo, vai levando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Nossos dias, tecendo a tela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Com as força de nossos pensamentos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65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BF7E47-E72D-463B-9800-24E0AB9DD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5530"/>
            <a:ext cx="9144000" cy="716942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588556E-CCE6-458A-8644-58F874B2139D}"/>
              </a:ext>
            </a:extLst>
          </p:cNvPr>
          <p:cNvSpPr txBox="1"/>
          <p:nvPr/>
        </p:nvSpPr>
        <p:spPr>
          <a:xfrm>
            <a:off x="344557" y="490330"/>
            <a:ext cx="7858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Até chegar o último suspiro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Que vale a pena é viver cada dia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De uma vez, fazendo o melhor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063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BF294E-D9A4-41E3-AE0C-2AE87BCBE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270"/>
            <a:ext cx="9144000" cy="697727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CA3FC58-DA11-4137-B311-225FE34298AF}"/>
              </a:ext>
            </a:extLst>
          </p:cNvPr>
          <p:cNvSpPr txBox="1"/>
          <p:nvPr/>
        </p:nvSpPr>
        <p:spPr>
          <a:xfrm>
            <a:off x="463826" y="278296"/>
            <a:ext cx="72754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conseguimos e podemos fazer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Criando na mente dias felizes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se poder viver melhor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239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049C827-C700-40FC-A566-16910D67F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522"/>
            <a:ext cx="9144000" cy="699052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D40AAA8-9569-418F-82B9-0DFC4A0A8F0E}"/>
              </a:ext>
            </a:extLst>
          </p:cNvPr>
          <p:cNvSpPr txBox="1"/>
          <p:nvPr/>
        </p:nvSpPr>
        <p:spPr>
          <a:xfrm>
            <a:off x="0" y="132522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F0"/>
                </a:solidFill>
              </a:rPr>
              <a:t>Créditos</a:t>
            </a:r>
          </a:p>
          <a:p>
            <a:pPr algn="ctr"/>
            <a:r>
              <a:rPr lang="pt-BR" sz="4000" b="1" dirty="0">
                <a:solidFill>
                  <a:srgbClr val="00B0F0"/>
                </a:solidFill>
              </a:rPr>
              <a:t>O ESTRESSE DE CADA DIA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Apresentação, versos e formatação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Norma A Silveira de Moraes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Música: tocando em frente. </a:t>
            </a:r>
            <a:r>
              <a:rPr lang="pt-BR" sz="3200" b="1">
                <a:solidFill>
                  <a:srgbClr val="FFC000"/>
                </a:solidFill>
              </a:rPr>
              <a:t>Almir Sater</a:t>
            </a:r>
            <a:endParaRPr lang="pt-BR" sz="3200" b="1" dirty="0">
              <a:solidFill>
                <a:srgbClr val="FFC000"/>
              </a:solidFill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Imagens: Pessoais</a:t>
            </a:r>
          </a:p>
          <a:p>
            <a:pPr algn="ctr"/>
            <a:endParaRPr lang="pt-BR" sz="3200" b="1" dirty="0">
              <a:solidFill>
                <a:srgbClr val="FFC000"/>
              </a:solidFill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Divulgação 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www.normasilveiramoraes.recantodasletras.com.br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Norma Experimentais Poéticos Slides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Norma Silveira Moraes Slides</a:t>
            </a: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www.sergrasan.com</a:t>
            </a: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597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353</Words>
  <Application>Microsoft Office PowerPoint</Application>
  <PresentationFormat>Apresentação na tela (4:3)</PresentationFormat>
  <Paragraphs>34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Arial Narrow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5</cp:revision>
  <dcterms:created xsi:type="dcterms:W3CDTF">2020-02-13T22:29:23Z</dcterms:created>
  <dcterms:modified xsi:type="dcterms:W3CDTF">2020-02-13T23:22:20Z</dcterms:modified>
</cp:coreProperties>
</file>