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8" r:id="rId9"/>
    <p:sldId id="263" r:id="rId10"/>
    <p:sldId id="264" r:id="rId11"/>
    <p:sldId id="265" r:id="rId12"/>
    <p:sldId id="262" r:id="rId13"/>
    <p:sldId id="266" r:id="rId14"/>
    <p:sldId id="267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229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617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700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533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905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424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09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794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19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11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7650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0DF1E-B11A-404B-A399-3B09AA7A4411}" type="datetimeFigureOut">
              <a:rPr lang="pt-BR" smtClean="0"/>
              <a:t>03/10/2017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3D69D-06D4-4C2C-9C31-1645E3B0F0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4596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normanatureza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dodasletras.com.br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normanaturez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166255"/>
            <a:ext cx="8285018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CHOVE CHUVA LIGEIRINHA</a:t>
            </a:r>
          </a:p>
          <a:p>
            <a:pPr algn="ctr"/>
            <a:endParaRPr lang="pt-BR" sz="6000" b="1" spc="50" dirty="0" smtClean="0">
              <a:ln w="9525" cmpd="sng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dirty="0"/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endParaRPr lang="pt-BR" sz="3200" b="1" dirty="0"/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hlinkClick r:id="rId4"/>
              </a:rPr>
              <a:t>www.sergrasan.com.br/normanatureza</a:t>
            </a:r>
            <a:endParaRPr lang="pt-BR" sz="3200" b="1" dirty="0" smtClean="0"/>
          </a:p>
          <a:p>
            <a:pPr algn="ctr"/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38312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  <p:sndAc>
          <p:stSnd loop="1">
            <p:snd r:embed="rId2" name="Tim Maia - Azul da Cor do Mar.wav"/>
          </p:stSnd>
        </p:sndAc>
      </p:transition>
    </mc:Choice>
    <mc:Fallback>
      <p:transition spd="slow" advClick="0" advTm="16000">
        <p:fade/>
        <p:sndAc>
          <p:stSnd loop="1">
            <p:snd r:embed="rId2" name="Tim Maia - Azul da Cor do M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" y="318655"/>
            <a:ext cx="81464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</a:rPr>
              <a:t>Venha chuva ligeirinha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Venha com as suas gotinhas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Molhar tantas plantinhas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Que vão ficar bem verdinhas</a:t>
            </a:r>
          </a:p>
        </p:txBody>
      </p:sp>
    </p:spTree>
    <p:extLst>
      <p:ext uri="{BB962C8B-B14F-4D97-AF65-F5344CB8AC3E}">
        <p14:creationId xmlns:p14="http://schemas.microsoft.com/office/powerpoint/2010/main" val="1084059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06582" y="235527"/>
            <a:ext cx="60821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2060"/>
                </a:solidFill>
              </a:rPr>
              <a:t>Novas folhas vão nascer</a:t>
            </a:r>
          </a:p>
          <a:p>
            <a:pPr algn="ctr"/>
            <a:r>
              <a:rPr lang="pt-BR" sz="3600" b="1" dirty="0">
                <a:solidFill>
                  <a:srgbClr val="002060"/>
                </a:solidFill>
              </a:rPr>
              <a:t>Para então as flores </a:t>
            </a:r>
            <a:r>
              <a:rPr lang="pt-BR" sz="3600" b="1" dirty="0" smtClean="0">
                <a:solidFill>
                  <a:srgbClr val="002060"/>
                </a:solidFill>
              </a:rPr>
              <a:t>florear</a:t>
            </a:r>
            <a:endParaRPr lang="pt-BR" sz="3600" b="1" dirty="0">
              <a:solidFill>
                <a:srgbClr val="002060"/>
              </a:solidFill>
            </a:endParaRPr>
          </a:p>
          <a:p>
            <a:pPr algn="ctr"/>
            <a:r>
              <a:rPr lang="pt-BR" sz="3600" b="1" dirty="0">
                <a:solidFill>
                  <a:srgbClr val="002060"/>
                </a:solidFill>
              </a:rPr>
              <a:t>E delas as frutar brotar</a:t>
            </a:r>
          </a:p>
          <a:p>
            <a:pPr algn="ctr"/>
            <a:r>
              <a:rPr lang="pt-BR" sz="3600" b="1" dirty="0">
                <a:solidFill>
                  <a:srgbClr val="002060"/>
                </a:solidFill>
              </a:rPr>
              <a:t>E tão logo vão </a:t>
            </a:r>
            <a:r>
              <a:rPr lang="pt-BR" sz="3600" b="1" dirty="0" smtClean="0">
                <a:solidFill>
                  <a:srgbClr val="002060"/>
                </a:solidFill>
              </a:rPr>
              <a:t>amadurecer</a:t>
            </a:r>
            <a:endParaRPr lang="pt-BR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83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80109"/>
            <a:ext cx="8451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As </a:t>
            </a:r>
            <a:r>
              <a:rPr lang="pt-BR" sz="3200" b="1" dirty="0" smtClean="0">
                <a:solidFill>
                  <a:srgbClr val="FFFF00"/>
                </a:solidFill>
              </a:rPr>
              <a:t>águas </a:t>
            </a:r>
            <a:r>
              <a:rPr lang="pt-BR" sz="3200" b="1" dirty="0">
                <a:solidFill>
                  <a:srgbClr val="FFFF00"/>
                </a:solidFill>
              </a:rPr>
              <a:t>também vão correndo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E as nascentes fortalecendo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Para os rios </a:t>
            </a:r>
            <a:r>
              <a:rPr lang="pt-BR" sz="3200" b="1" dirty="0" smtClean="0">
                <a:solidFill>
                  <a:srgbClr val="FFFF00"/>
                </a:solidFill>
              </a:rPr>
              <a:t>irem abastecendo</a:t>
            </a:r>
            <a:endParaRPr lang="pt-BR" sz="3200" b="1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Muitos seres vão nascendo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1285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568036"/>
            <a:ext cx="8437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É </a:t>
            </a:r>
            <a:r>
              <a:rPr lang="pt-BR" sz="3600" b="1" dirty="0" smtClean="0">
                <a:solidFill>
                  <a:srgbClr val="FFFF00"/>
                </a:solidFill>
              </a:rPr>
              <a:t>Assim </a:t>
            </a:r>
            <a:r>
              <a:rPr lang="pt-BR" sz="3600" b="1" dirty="0">
                <a:solidFill>
                  <a:srgbClr val="FFFF00"/>
                </a:solidFill>
              </a:rPr>
              <a:t>que vai acontecendo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Cada novo ciclo renovando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Nós vamos sobrevivendo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E o planeta vai agregando</a:t>
            </a:r>
          </a:p>
        </p:txBody>
      </p:sp>
    </p:spTree>
    <p:extLst>
      <p:ext uri="{BB962C8B-B14F-4D97-AF65-F5344CB8AC3E}">
        <p14:creationId xmlns:p14="http://schemas.microsoft.com/office/powerpoint/2010/main" val="18888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710738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49928" y="443345"/>
            <a:ext cx="7121236" cy="3170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Muitas vezes causam enchentes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o povo faz casas no leito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rios que vão também enchendo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Caminho das águas, não tem jeito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360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21673"/>
            <a:ext cx="84789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Mas a chuva é o nosso pão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Que do céu vai sempre descendo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Trazendo a doce água em ação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E a vida prospera sobrevivendo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95343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97528" y="581891"/>
            <a:ext cx="7772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Assim vivemos as quatro estações</a:t>
            </a: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Inverno que tem mais secura</a:t>
            </a: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Cheia de esperança e senões</a:t>
            </a:r>
          </a:p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Esperando para aguar a verdura</a:t>
            </a:r>
            <a:endParaRPr lang="pt-BR" sz="36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91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15636" y="249382"/>
            <a:ext cx="843741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Depois vem a linda primavera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Cheia de flores, mil encantos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Tão </a:t>
            </a:r>
            <a:r>
              <a:rPr lang="pt-BR" sz="3200" b="1" dirty="0" smtClean="0">
                <a:solidFill>
                  <a:srgbClr val="FFFF00"/>
                </a:solidFill>
              </a:rPr>
              <a:t>perfumada </a:t>
            </a:r>
            <a:r>
              <a:rPr lang="pt-BR" sz="3200" b="1" dirty="0">
                <a:solidFill>
                  <a:srgbClr val="FFFF00"/>
                </a:solidFill>
              </a:rPr>
              <a:t>e </a:t>
            </a:r>
            <a:r>
              <a:rPr lang="pt-BR" sz="3200" b="1" dirty="0" smtClean="0">
                <a:solidFill>
                  <a:srgbClr val="FFFF00"/>
                </a:solidFill>
              </a:rPr>
              <a:t>colorida </a:t>
            </a:r>
            <a:r>
              <a:rPr lang="pt-BR" sz="3200" b="1" dirty="0">
                <a:solidFill>
                  <a:srgbClr val="FFFF00"/>
                </a:solidFill>
              </a:rPr>
              <a:t>deverá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Trazendo a alma, </a:t>
            </a:r>
            <a:r>
              <a:rPr lang="pt-BR" sz="3200" b="1" dirty="0" smtClean="0">
                <a:solidFill>
                  <a:srgbClr val="FFFF00"/>
                </a:solidFill>
              </a:rPr>
              <a:t>num feliz </a:t>
            </a:r>
            <a:r>
              <a:rPr lang="pt-BR" sz="3200" b="1" dirty="0">
                <a:solidFill>
                  <a:srgbClr val="FFFF00"/>
                </a:solidFill>
              </a:rPr>
              <a:t>recanto</a:t>
            </a:r>
          </a:p>
        </p:txBody>
      </p:sp>
    </p:spTree>
    <p:extLst>
      <p:ext uri="{BB962C8B-B14F-4D97-AF65-F5344CB8AC3E}">
        <p14:creationId xmlns:p14="http://schemas.microsoft.com/office/powerpoint/2010/main" val="354580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1782" y="346364"/>
            <a:ext cx="84512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Então chega agora o verão</a:t>
            </a:r>
          </a:p>
          <a:p>
            <a:pPr algn="ctr"/>
            <a:r>
              <a:rPr lang="pt-BR" sz="3200" b="1" dirty="0">
                <a:solidFill>
                  <a:srgbClr val="0070C0"/>
                </a:solidFill>
              </a:rPr>
              <a:t>Tão quente, belo o sol sedutor</a:t>
            </a:r>
          </a:p>
          <a:p>
            <a:pPr algn="ctr"/>
            <a:r>
              <a:rPr lang="pt-BR" sz="3200" b="1" dirty="0">
                <a:solidFill>
                  <a:srgbClr val="0070C0"/>
                </a:solidFill>
              </a:rPr>
              <a:t>Para quem vai curtir um bocadão</a:t>
            </a:r>
          </a:p>
          <a:p>
            <a:pPr algn="ctr"/>
            <a:r>
              <a:rPr lang="pt-BR" sz="3200" b="1" dirty="0">
                <a:solidFill>
                  <a:srgbClr val="0070C0"/>
                </a:solidFill>
              </a:rPr>
              <a:t>De férias, na praia com o amor</a:t>
            </a:r>
          </a:p>
        </p:txBody>
      </p:sp>
    </p:spTree>
    <p:extLst>
      <p:ext uri="{BB962C8B-B14F-4D97-AF65-F5344CB8AC3E}">
        <p14:creationId xmlns:p14="http://schemas.microsoft.com/office/powerpoint/2010/main" val="290641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29491"/>
            <a:ext cx="8465127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/>
              <a:t>O</a:t>
            </a:r>
            <a:r>
              <a:rPr lang="pt-BR" dirty="0"/>
              <a:t> </a:t>
            </a:r>
            <a:r>
              <a:rPr lang="pt-BR" sz="3600" b="1" dirty="0"/>
              <a:t>outono tão renovador</a:t>
            </a:r>
          </a:p>
          <a:p>
            <a:pPr algn="ctr"/>
            <a:r>
              <a:rPr lang="pt-BR" sz="3600" b="1" dirty="0"/>
              <a:t>De clima bem ameno, menos calor</a:t>
            </a:r>
          </a:p>
          <a:p>
            <a:pPr algn="ctr"/>
            <a:r>
              <a:rPr lang="pt-BR" sz="3600" b="1" dirty="0"/>
              <a:t>Com tantas frutas, que frescor</a:t>
            </a:r>
          </a:p>
          <a:p>
            <a:pPr algn="ctr"/>
            <a:r>
              <a:rPr lang="pt-BR" sz="3600" b="1" dirty="0"/>
              <a:t>Saudamos as estações com amor</a:t>
            </a:r>
          </a:p>
        </p:txBody>
      </p:sp>
    </p:spTree>
    <p:extLst>
      <p:ext uri="{BB962C8B-B14F-4D97-AF65-F5344CB8AC3E}">
        <p14:creationId xmlns:p14="http://schemas.microsoft.com/office/powerpoint/2010/main" val="133164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07818"/>
            <a:ext cx="84512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Somos latinos americanos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Vivendo num bom clima tropical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Adaptados, nossas vidas </a:t>
            </a:r>
            <a:r>
              <a:rPr lang="pt-BR" sz="3600" b="1" dirty="0" smtClean="0">
                <a:solidFill>
                  <a:schemeClr val="bg1"/>
                </a:solidFill>
              </a:rPr>
              <a:t>projetando</a:t>
            </a:r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Vivendo em país tão belo e especial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5933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87927"/>
            <a:ext cx="79940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/>
              <a:t>Necessitamos da água para viver</a:t>
            </a:r>
          </a:p>
          <a:p>
            <a:pPr algn="ctr"/>
            <a:r>
              <a:rPr lang="pt-BR" sz="3600" b="1" dirty="0"/>
              <a:t>Da chuva que enche os rios</a:t>
            </a:r>
          </a:p>
          <a:p>
            <a:pPr algn="ctr"/>
            <a:r>
              <a:rPr lang="pt-BR" sz="3600" b="1" dirty="0"/>
              <a:t>Sem água sem chuva, o que fazer</a:t>
            </a:r>
          </a:p>
          <a:p>
            <a:pPr algn="ctr"/>
            <a:r>
              <a:rPr lang="pt-BR" sz="3600" b="1" dirty="0"/>
              <a:t>A vida morre, o planeta fica vazio</a:t>
            </a:r>
          </a:p>
          <a:p>
            <a:pPr algn="ctr"/>
            <a:r>
              <a:rPr lang="pt-BR" sz="3600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0245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07818"/>
            <a:ext cx="83127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Chuva ligeirinha</a:t>
            </a:r>
          </a:p>
          <a:p>
            <a:r>
              <a:rPr lang="pt-BR" sz="2800" b="1" dirty="0" smtClean="0"/>
              <a:t>Poesia e formatação Norma Aparecida </a:t>
            </a:r>
          </a:p>
          <a:p>
            <a:r>
              <a:rPr lang="pt-BR" sz="2800" b="1" dirty="0" smtClean="0"/>
              <a:t>Imagens do google imagens</a:t>
            </a:r>
          </a:p>
          <a:p>
            <a:r>
              <a:rPr lang="pt-BR" sz="2800" b="1" dirty="0" err="1" smtClean="0"/>
              <a:t>Música:Tim</a:t>
            </a:r>
            <a:r>
              <a:rPr lang="pt-BR" sz="2800" b="1" dirty="0" smtClean="0"/>
              <a:t> Maia Azul da cor do mar</a:t>
            </a:r>
          </a:p>
          <a:p>
            <a:r>
              <a:rPr lang="pt-BR" sz="2800" b="1" dirty="0" smtClean="0"/>
              <a:t>divulgações</a:t>
            </a:r>
          </a:p>
          <a:p>
            <a:r>
              <a:rPr lang="pt-BR" sz="2800" b="1" dirty="0" smtClean="0">
                <a:hlinkClick r:id="rId3"/>
              </a:rPr>
              <a:t>www.normasilveiramoraes.recandodasletras.com.br</a:t>
            </a:r>
            <a:endParaRPr lang="pt-BR" sz="2800" b="1" dirty="0" smtClean="0"/>
          </a:p>
          <a:p>
            <a:endParaRPr lang="pt-BR" sz="2800" b="1" dirty="0"/>
          </a:p>
          <a:p>
            <a:r>
              <a:rPr lang="pt-BR" sz="2800" b="1" dirty="0" smtClean="0">
                <a:hlinkClick r:id="rId4"/>
              </a:rPr>
              <a:t>www.sergrasan.com.br/normanatureza</a:t>
            </a:r>
            <a:endParaRPr lang="pt-BR" sz="2800" b="1" dirty="0" smtClean="0"/>
          </a:p>
          <a:p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59024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264</Words>
  <Application>Microsoft Office PowerPoint</Application>
  <PresentationFormat>Apresentação na tela (4:3)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14</cp:revision>
  <dcterms:created xsi:type="dcterms:W3CDTF">2017-10-03T11:54:28Z</dcterms:created>
  <dcterms:modified xsi:type="dcterms:W3CDTF">2017-10-03T13:39:08Z</dcterms:modified>
</cp:coreProperties>
</file>