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73" r:id="rId4"/>
    <p:sldId id="256" r:id="rId5"/>
    <p:sldId id="257" r:id="rId6"/>
    <p:sldId id="274" r:id="rId7"/>
    <p:sldId id="258" r:id="rId8"/>
    <p:sldId id="268" r:id="rId9"/>
    <p:sldId id="275" r:id="rId10"/>
    <p:sldId id="263" r:id="rId11"/>
    <p:sldId id="264" r:id="rId12"/>
    <p:sldId id="265" r:id="rId13"/>
    <p:sldId id="272" r:id="rId14"/>
    <p:sldId id="269" r:id="rId15"/>
    <p:sldId id="276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A0CD4-8EFB-4E9E-9D9A-2307E849BEC7}" type="datetimeFigureOut">
              <a:rPr lang="pt-BR" smtClean="0"/>
              <a:t>16/02/2016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26F7-BE52-428A-9267-0C769FCB87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1106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A0CD4-8EFB-4E9E-9D9A-2307E849BEC7}" type="datetimeFigureOut">
              <a:rPr lang="pt-BR" smtClean="0"/>
              <a:t>16/02/2016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26F7-BE52-428A-9267-0C769FCB87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4274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A0CD4-8EFB-4E9E-9D9A-2307E849BEC7}" type="datetimeFigureOut">
              <a:rPr lang="pt-BR" smtClean="0"/>
              <a:t>16/02/2016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26F7-BE52-428A-9267-0C769FCB87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4669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A0CD4-8EFB-4E9E-9D9A-2307E849BEC7}" type="datetimeFigureOut">
              <a:rPr lang="pt-BR" smtClean="0"/>
              <a:t>16/02/2016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26F7-BE52-428A-9267-0C769FCB87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2853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A0CD4-8EFB-4E9E-9D9A-2307E849BEC7}" type="datetimeFigureOut">
              <a:rPr lang="pt-BR" smtClean="0"/>
              <a:t>16/02/2016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26F7-BE52-428A-9267-0C769FCB87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105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A0CD4-8EFB-4E9E-9D9A-2307E849BEC7}" type="datetimeFigureOut">
              <a:rPr lang="pt-BR" smtClean="0"/>
              <a:t>16/02/2016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26F7-BE52-428A-9267-0C769FCB87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8487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A0CD4-8EFB-4E9E-9D9A-2307E849BEC7}" type="datetimeFigureOut">
              <a:rPr lang="pt-BR" smtClean="0"/>
              <a:t>16/02/2016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26F7-BE52-428A-9267-0C769FCB87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3391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A0CD4-8EFB-4E9E-9D9A-2307E849BEC7}" type="datetimeFigureOut">
              <a:rPr lang="pt-BR" smtClean="0"/>
              <a:t>16/02/2016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26F7-BE52-428A-9267-0C769FCB87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3597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A0CD4-8EFB-4E9E-9D9A-2307E849BEC7}" type="datetimeFigureOut">
              <a:rPr lang="pt-BR" smtClean="0"/>
              <a:t>16/02/2016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26F7-BE52-428A-9267-0C769FCB87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0929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A0CD4-8EFB-4E9E-9D9A-2307E849BEC7}" type="datetimeFigureOut">
              <a:rPr lang="pt-BR" smtClean="0"/>
              <a:t>16/02/2016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26F7-BE52-428A-9267-0C769FCB87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6675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A0CD4-8EFB-4E9E-9D9A-2307E849BEC7}" type="datetimeFigureOut">
              <a:rPr lang="pt-BR" smtClean="0"/>
              <a:t>16/02/2016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F26F7-BE52-428A-9267-0C769FCB87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8061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vortex dir="r"/>
      </p:transition>
    </mc:Choice>
    <mc:Fallback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6A0CD4-8EFB-4E9E-9D9A-2307E849BEC7}" type="datetimeFigureOut">
              <a:rPr lang="pt-BR" smtClean="0"/>
              <a:t>16/02/2016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EF26F7-BE52-428A-9267-0C769FCB87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5099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vortex dir="r"/>
      </p:transition>
    </mc:Choice>
    <mc:Fallback>
      <p:transition spd="slow" advClick="0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/" TargetMode="Externa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10" y="471054"/>
            <a:ext cx="9116291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u="sng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QUANDO EU PRECISAR...</a:t>
            </a:r>
          </a:p>
          <a:p>
            <a:pPr algn="ctr"/>
            <a:endParaRPr lang="pt-BR" sz="6000" b="1" u="sng" dirty="0" smtClean="0"/>
          </a:p>
          <a:p>
            <a:pPr algn="ctr"/>
            <a:r>
              <a:rPr lang="pt-BR" sz="32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POESIA E FORMATAÇÃO</a:t>
            </a:r>
          </a:p>
          <a:p>
            <a:pPr algn="ctr"/>
            <a:r>
              <a:rPr lang="pt-BR" sz="32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endParaRPr lang="pt-BR" sz="3200" b="1" dirty="0" smtClean="0"/>
          </a:p>
          <a:p>
            <a:pPr algn="ctr"/>
            <a:r>
              <a:rPr lang="pt-BR" sz="3200" b="1" dirty="0" smtClean="0"/>
              <a:t>DIVULGAÇÃO</a:t>
            </a:r>
          </a:p>
          <a:p>
            <a:pPr algn="ctr"/>
            <a:r>
              <a:rPr lang="pt-BR" sz="5400" b="1" dirty="0" smtClean="0">
                <a:hlinkClick r:id="rId4"/>
              </a:rPr>
              <a:t>WWW.SERGRASAN.COM</a:t>
            </a:r>
            <a:endParaRPr lang="pt-BR" sz="5400" b="1" dirty="0" smtClean="0"/>
          </a:p>
          <a:p>
            <a:pPr algn="ctr"/>
            <a:r>
              <a:rPr lang="pt-BR" sz="5400" b="1" dirty="0" smtClean="0">
                <a:solidFill>
                  <a:srgbClr val="00B05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NATUREZA</a:t>
            </a:r>
            <a:endParaRPr lang="pt-BR" sz="5400" b="1" dirty="0">
              <a:solidFill>
                <a:srgbClr val="00B05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92100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vortex dir="r"/>
        <p:sndAc>
          <p:stSnd loop="1">
            <p:snd r:embed="rId2" name="Ernesto Cortazar- Solitude.wav"/>
          </p:stSnd>
        </p:sndAc>
      </p:transition>
    </mc:Choice>
    <mc:Fallback>
      <p:transition spd="slow" advClick="0" advTm="18000">
        <p:fade/>
        <p:sndAc>
          <p:stSnd loop="1">
            <p:snd r:embed="rId2" name="Ernesto Cortazar- Solitu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6982" y="207818"/>
            <a:ext cx="89361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Quando eu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precisar, </a:t>
            </a:r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 madrugada vai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passar</a:t>
            </a: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 um novo dia virá, com o sol a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iluminar</a:t>
            </a: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fazer-me </a:t>
            </a:r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perceber o mundo</a:t>
            </a:r>
          </a:p>
        </p:txBody>
      </p:sp>
    </p:spTree>
    <p:extLst>
      <p:ext uri="{BB962C8B-B14F-4D97-AF65-F5344CB8AC3E}">
        <p14:creationId xmlns:p14="http://schemas.microsoft.com/office/powerpoint/2010/main" val="1069641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207818"/>
            <a:ext cx="88530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002060"/>
                </a:solidFill>
              </a:rPr>
              <a:t>Quando eu </a:t>
            </a:r>
            <a:r>
              <a:rPr lang="pt-BR" sz="3600" b="1" dirty="0" smtClean="0">
                <a:solidFill>
                  <a:srgbClr val="002060"/>
                </a:solidFill>
              </a:rPr>
              <a:t>precisar, </a:t>
            </a:r>
            <a:r>
              <a:rPr lang="pt-BR" sz="3600" b="1" dirty="0">
                <a:solidFill>
                  <a:srgbClr val="002060"/>
                </a:solidFill>
              </a:rPr>
              <a:t>os lábios sorrirão tentando deixar passar a tristeza que teima em ficar.</a:t>
            </a:r>
            <a:endParaRPr lang="pt-BR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9964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38545"/>
            <a:ext cx="9144000" cy="6996545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21673" y="110836"/>
            <a:ext cx="88114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Quando eu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precisar, 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terei a fonte de água para saciar minha sede, refrescar o meu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corpo...</a:t>
            </a:r>
            <a:r>
              <a:rPr lang="pt-BR" b="1" dirty="0" smtClean="0"/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42900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365672" cy="70519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207818"/>
            <a:ext cx="90054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Quando eu precisar, terei a minha arvore esperando, cheia de folhas e uma sombra acolhedora.</a:t>
            </a:r>
          </a:p>
        </p:txBody>
      </p:sp>
    </p:spTree>
    <p:extLst>
      <p:ext uri="{BB962C8B-B14F-4D97-AF65-F5344CB8AC3E}">
        <p14:creationId xmlns:p14="http://schemas.microsoft.com/office/powerpoint/2010/main" val="1866717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5"/>
            <a:ext cx="9143999" cy="706581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152400"/>
            <a:ext cx="87006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Quando eu precisar, colherei as flores </a:t>
            </a:r>
            <a:endParaRPr lang="pt-BR" sz="32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que </a:t>
            </a:r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plantei no jardim da vida, segundo </a:t>
            </a:r>
            <a:endParaRPr lang="pt-BR" sz="32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minha </a:t>
            </a:r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semeadura.</a:t>
            </a:r>
          </a:p>
        </p:txBody>
      </p:sp>
    </p:spTree>
    <p:extLst>
      <p:ext uri="{BB962C8B-B14F-4D97-AF65-F5344CB8AC3E}">
        <p14:creationId xmlns:p14="http://schemas.microsoft.com/office/powerpoint/2010/main" val="614026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221673"/>
            <a:ext cx="87837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Quando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eu precisar, 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farei uma prece ao Cósmico, que está sempre a conspirar </a:t>
            </a:r>
            <a:endParaRPr lang="pt-BR" sz="36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 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meu favor.</a:t>
            </a:r>
          </a:p>
        </p:txBody>
      </p:sp>
    </p:spTree>
    <p:extLst>
      <p:ext uri="{BB962C8B-B14F-4D97-AF65-F5344CB8AC3E}">
        <p14:creationId xmlns:p14="http://schemas.microsoft.com/office/powerpoint/2010/main" val="1757440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180109"/>
            <a:ext cx="86729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Quando eu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precisar, 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Deus me acolherá em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Seu Manto 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 Luz Divina de proteção e amor.</a:t>
            </a:r>
          </a:p>
        </p:txBody>
      </p:sp>
    </p:spTree>
    <p:extLst>
      <p:ext uri="{BB962C8B-B14F-4D97-AF65-F5344CB8AC3E}">
        <p14:creationId xmlns:p14="http://schemas.microsoft.com/office/powerpoint/2010/main" val="3554785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93382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221673"/>
            <a:ext cx="87006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Quando eu precisar terei o alimento salutar a minha mesa, para suprir as minhas necessidades vitais.</a:t>
            </a:r>
          </a:p>
        </p:txBody>
      </p:sp>
    </p:spTree>
    <p:extLst>
      <p:ext uri="{BB962C8B-B14F-4D97-AF65-F5344CB8AC3E}">
        <p14:creationId xmlns:p14="http://schemas.microsoft.com/office/powerpoint/2010/main" val="1110644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0" y="0"/>
            <a:ext cx="926869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21673" y="346364"/>
            <a:ext cx="84789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Quando eu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precisar, 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terei o alimento salutar a minha mesa, para suprir as minhas necessidades vitais.</a:t>
            </a:r>
          </a:p>
        </p:txBody>
      </p:sp>
    </p:spTree>
    <p:extLst>
      <p:ext uri="{BB962C8B-B14F-4D97-AF65-F5344CB8AC3E}">
        <p14:creationId xmlns:p14="http://schemas.microsoft.com/office/powerpoint/2010/main" val="1788425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0836" y="124691"/>
            <a:ext cx="8839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Quando eu </a:t>
            </a:r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precisar, </a:t>
            </a:r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vou correndo te abraçar, e você vai me fazer carinho, me dar um pouco de atenção</a:t>
            </a:r>
          </a:p>
        </p:txBody>
      </p:sp>
    </p:spTree>
    <p:extLst>
      <p:ext uri="{BB962C8B-B14F-4D97-AF65-F5344CB8AC3E}">
        <p14:creationId xmlns:p14="http://schemas.microsoft.com/office/powerpoint/2010/main" val="3943350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304800"/>
            <a:ext cx="85621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Quando eu precisar, você vai me emprestar os seus ouvidos, ouvir minhas queixas o meu desabafo.</a:t>
            </a:r>
          </a:p>
        </p:txBody>
      </p:sp>
    </p:spTree>
    <p:extLst>
      <p:ext uri="{BB962C8B-B14F-4D97-AF65-F5344CB8AC3E}">
        <p14:creationId xmlns:p14="http://schemas.microsoft.com/office/powerpoint/2010/main" val="1300910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249382"/>
            <a:ext cx="867294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Quando eu 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precisar,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vou buscar no sorriso inocente da 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criança, a paz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 preciso para continuar...</a:t>
            </a:r>
          </a:p>
        </p:txBody>
      </p:sp>
    </p:spTree>
    <p:extLst>
      <p:ext uri="{BB962C8B-B14F-4D97-AF65-F5344CB8AC3E}">
        <p14:creationId xmlns:p14="http://schemas.microsoft.com/office/powerpoint/2010/main" val="2623586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249382"/>
            <a:ext cx="834043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 quando eu precisar, vou buscar na gratidão da vida, motivação e esperança para seguir o meu caminho de vida...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443656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5" y="0"/>
            <a:ext cx="9379527" cy="71489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221673"/>
            <a:ext cx="9240982" cy="8463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/>
              <a:t>Poesia e formatação</a:t>
            </a:r>
          </a:p>
          <a:p>
            <a:r>
              <a:rPr lang="pt-BR" sz="3200" b="1" dirty="0" smtClean="0"/>
              <a:t>Norma Aparecida Silveira de Moraes</a:t>
            </a:r>
          </a:p>
          <a:p>
            <a:r>
              <a:rPr lang="pt-BR" sz="3200" b="1" dirty="0" smtClean="0"/>
              <a:t>Imagens do google imagens e </a:t>
            </a:r>
            <a:r>
              <a:rPr lang="pt-BR" sz="3200" b="1" dirty="0" err="1" smtClean="0"/>
              <a:t>gifs</a:t>
            </a:r>
            <a:endParaRPr lang="pt-BR" sz="3200" b="1" dirty="0"/>
          </a:p>
          <a:p>
            <a:r>
              <a:rPr lang="pt-BR" sz="3200" b="1" dirty="0" smtClean="0"/>
              <a:t>Música</a:t>
            </a:r>
          </a:p>
          <a:p>
            <a:endParaRPr lang="pt-BR" sz="3200" b="1" dirty="0" smtClean="0"/>
          </a:p>
          <a:p>
            <a:r>
              <a:rPr lang="pt-BR" sz="3200" b="1" dirty="0" smtClean="0"/>
              <a:t>Divulgação-16/02/2016</a:t>
            </a:r>
          </a:p>
          <a:p>
            <a:r>
              <a:rPr lang="pt-BR" sz="3200" b="1" dirty="0" smtClean="0"/>
              <a:t>Site do escritor</a:t>
            </a:r>
          </a:p>
          <a:p>
            <a:r>
              <a:rPr lang="pt-BR" sz="3200" b="1" dirty="0" smtClean="0">
                <a:hlinkClick r:id="rId3"/>
              </a:rPr>
              <a:t>www.normasilveiramoraes.recantodasletras.com</a:t>
            </a:r>
            <a:endParaRPr lang="pt-BR" sz="3200" b="1" dirty="0" smtClean="0"/>
          </a:p>
          <a:p>
            <a:endParaRPr lang="pt-BR" sz="3200" b="1" dirty="0" smtClean="0"/>
          </a:p>
          <a:p>
            <a:r>
              <a:rPr lang="pt-BR" sz="3200" b="1" dirty="0" smtClean="0">
                <a:hlinkClick r:id="rId4"/>
              </a:rPr>
              <a:t>www.sergrasan.com</a:t>
            </a:r>
            <a:endParaRPr lang="pt-BR" sz="3200" b="1" dirty="0" smtClean="0"/>
          </a:p>
          <a:p>
            <a:r>
              <a:rPr lang="pt-BR" sz="3200" b="1" dirty="0" smtClean="0"/>
              <a:t>Norma Natureza</a:t>
            </a:r>
          </a:p>
          <a:p>
            <a:r>
              <a:rPr lang="pt-BR" sz="3200" b="1" dirty="0" smtClean="0"/>
              <a:t>Norma Silveira Slides</a:t>
            </a:r>
          </a:p>
          <a:p>
            <a:r>
              <a:rPr lang="pt-BR" sz="3200" b="1" dirty="0" smtClean="0"/>
              <a:t>Norma Experimentais Poéticos</a:t>
            </a:r>
          </a:p>
          <a:p>
            <a:endParaRPr lang="pt-BR" sz="3200" b="1" dirty="0" smtClean="0"/>
          </a:p>
          <a:p>
            <a:endParaRPr lang="pt-BR" sz="3200" b="1" dirty="0" smtClean="0"/>
          </a:p>
          <a:p>
            <a:endParaRPr lang="pt-BR" sz="3200" b="1" dirty="0" smtClean="0"/>
          </a:p>
          <a:p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511147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vortex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215</TotalTime>
  <Words>300</Words>
  <Application>Microsoft Office PowerPoint</Application>
  <PresentationFormat>Apresentação na tela (4:3)</PresentationFormat>
  <Paragraphs>42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8</cp:revision>
  <dcterms:created xsi:type="dcterms:W3CDTF">2016-02-16T11:13:23Z</dcterms:created>
  <dcterms:modified xsi:type="dcterms:W3CDTF">2016-02-16T14:48:29Z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