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1" r:id="rId5"/>
    <p:sldId id="260" r:id="rId6"/>
    <p:sldId id="262" r:id="rId7"/>
    <p:sldId id="263" r:id="rId8"/>
    <p:sldId id="264" r:id="rId9"/>
    <p:sldId id="266" r:id="rId10"/>
    <p:sldId id="265" r:id="rId11"/>
    <p:sldId id="270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090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3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298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33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484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312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220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719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29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7882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07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6F07D-1378-42C2-94FD-E02060D91EF9}" type="datetimeFigureOut">
              <a:rPr lang="pt-BR" smtClean="0"/>
              <a:t>30/06/2016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57CCD-05A0-44E3-85C5-B0B195E435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255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249382"/>
            <a:ext cx="8894618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ÁGUA, VIDA SAGRADA</a:t>
            </a:r>
          </a:p>
          <a:p>
            <a:pPr algn="ctr"/>
            <a:endParaRPr lang="pt-BR" sz="6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endParaRPr lang="pt-BR" dirty="0"/>
          </a:p>
          <a:p>
            <a:pPr algn="ctr"/>
            <a:r>
              <a:rPr lang="pt-BR" sz="2800" b="1" dirty="0" smtClean="0"/>
              <a:t>Divulgação</a:t>
            </a:r>
          </a:p>
          <a:p>
            <a:pPr algn="ctr"/>
            <a:r>
              <a:rPr lang="pt-BR" sz="2800" b="1" dirty="0" smtClean="0">
                <a:hlinkClick r:id="rId4"/>
              </a:rPr>
              <a:t>www.normasilveiramoraes.recantodasletras.com.br</a:t>
            </a:r>
            <a:endParaRPr lang="pt-BR" sz="2800" b="1" dirty="0" smtClean="0"/>
          </a:p>
          <a:p>
            <a:pPr algn="ctr"/>
            <a:r>
              <a:rPr lang="pt-BR" sz="44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4400" b="1" dirty="0" smtClean="0">
                <a:hlinkClick r:id="rId5"/>
              </a:rPr>
              <a:t>www.sergrasan.com</a:t>
            </a:r>
            <a:endParaRPr lang="pt-BR" sz="4400" b="1" dirty="0" smtClean="0"/>
          </a:p>
          <a:p>
            <a:pPr algn="ctr"/>
            <a:endParaRPr lang="pt-BR" b="1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6474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7091" y="249382"/>
            <a:ext cx="87422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Águas que das montanhas descem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tão cristalinas e brilhantes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Gotas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felizes, os rios abastecem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nós, são tão importantes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7148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10836"/>
            <a:ext cx="87422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homem precisa ter consciência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todas as nascentes salvar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Sem água, há graves consequências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podemos </a:t>
            </a:r>
            <a:r>
              <a:rPr lang="pt-BR" sz="36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deixar, </a:t>
            </a:r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dela cuidar...</a:t>
            </a:r>
          </a:p>
        </p:txBody>
      </p:sp>
    </p:spTree>
    <p:extLst>
      <p:ext uri="{BB962C8B-B14F-4D97-AF65-F5344CB8AC3E}">
        <p14:creationId xmlns:p14="http://schemas.microsoft.com/office/powerpoint/2010/main" val="58502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60218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Sem água não há como </a:t>
            </a:r>
            <a:r>
              <a:rPr lang="pt-BR" sz="3600" b="1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vivermos</a:t>
            </a:r>
            <a:endParaRPr lang="pt-BR" sz="3600" b="1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Ela é um alimento salutar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Fazendo as células </a:t>
            </a:r>
            <a:r>
              <a:rPr lang="pt-BR" sz="3600" b="1" dirty="0" smtClean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 desenvolverem</a:t>
            </a:r>
            <a:endParaRPr lang="pt-BR" sz="3600" b="1" dirty="0"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a boa saúde preservar</a:t>
            </a:r>
          </a:p>
        </p:txBody>
      </p:sp>
    </p:spTree>
    <p:extLst>
      <p:ext uri="{BB962C8B-B14F-4D97-AF65-F5344CB8AC3E}">
        <p14:creationId xmlns:p14="http://schemas.microsoft.com/office/powerpoint/2010/main" val="3641566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1673" y="221673"/>
            <a:ext cx="892232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NATUREZA ESTÁ DOENTE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 CAUSA DAS </a:t>
            </a:r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NASCENTES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SECANDO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OS RIOS ESTÃO morrendo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vida socorro merecendo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190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80109"/>
            <a:ext cx="8465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Seu lar, o homem destruindo</a:t>
            </a:r>
            <a:endParaRPr lang="pt-BR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tantos desmatamentos</a:t>
            </a:r>
            <a:endParaRPr lang="pt-BR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Muitas cidades poluindo</a:t>
            </a:r>
            <a:endParaRPr lang="pt-BR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fábricas e encanamento</a:t>
            </a:r>
            <a:endParaRPr lang="pt-BR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241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8478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AQUECIMENTO GLOBAL</a:t>
            </a:r>
            <a:r>
              <a:rPr lang="pt-BR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PREOCUPA TODA GENTE</a:t>
            </a:r>
            <a:b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TERRA CHORA URGENTE</a:t>
            </a:r>
            <a:b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ESTE FENÔMENO NATURAL</a:t>
            </a:r>
            <a:b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317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38545"/>
            <a:ext cx="86452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POR CAUSA DO DESMATAR</a:t>
            </a:r>
            <a:r>
              <a:rPr lang="pt-BR" sz="3200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200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QUE NÃO ESTÁ ATRAINDO</a:t>
            </a:r>
            <a:b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CHUVA NÃO ESTÁ CAINDO</a:t>
            </a:r>
            <a:b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AONDE MAIS PRECISAR</a:t>
            </a:r>
            <a:b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00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80109"/>
            <a:ext cx="86590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TUDO ESTÁ DESORGANIZADO</a:t>
            </a:r>
            <a:r>
              <a:rPr lang="pt-BR" sz="3600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600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ATÉ O TEMPO SEM SABER</a:t>
            </a:r>
            <a:b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 QUE FAZER NA NATUREZA</a:t>
            </a:r>
            <a:b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POIS ESTÁ TUDO TÃO MUDADO </a:t>
            </a:r>
            <a:endParaRPr lang="pt-BR" sz="36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282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35527"/>
            <a:ext cx="8659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 água é tão sagrada</a:t>
            </a:r>
            <a:endParaRPr lang="pt-BR" sz="32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Ela é a vida em ação</a:t>
            </a:r>
            <a:endParaRPr lang="pt-BR" sz="32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Ela é por Deus abençoada</a:t>
            </a:r>
            <a:endParaRPr lang="pt-BR" sz="32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Dá vida a natureza, razão</a:t>
            </a:r>
            <a:endParaRPr lang="pt-BR" sz="3200" dirty="0"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069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63236"/>
            <a:ext cx="8562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 água que gera vida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Todos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organismos vivos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Todos contém água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água são nativos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16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63236"/>
            <a:ext cx="8534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Salvar as nascentes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Salvar rios e lagoas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salvar seres viventes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a natureza numa boa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93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63236"/>
            <a:ext cx="85482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</a:t>
            </a:r>
            <a:r>
              <a:rPr lang="pt-BR" sz="3600" b="1" dirty="0" smtClean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água </a:t>
            </a:r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tudo é abundante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Vemos a vida feliz fluir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plantas são verdejantes</a:t>
            </a:r>
          </a:p>
          <a:p>
            <a:pPr algn="ctr"/>
            <a:r>
              <a:rPr lang="pt-BR" sz="3600" b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todo o sagrado se unir</a:t>
            </a:r>
          </a:p>
        </p:txBody>
      </p:sp>
    </p:spTree>
    <p:extLst>
      <p:ext uri="{BB962C8B-B14F-4D97-AF65-F5344CB8AC3E}">
        <p14:creationId xmlns:p14="http://schemas.microsoft.com/office/powerpoint/2010/main" val="259866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10836"/>
            <a:ext cx="870065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Poesia e formatação</a:t>
            </a:r>
          </a:p>
          <a:p>
            <a:pPr algn="ctr"/>
            <a:r>
              <a:rPr lang="pt-BR" sz="2800" b="1" dirty="0" smtClean="0"/>
              <a:t>Poetisa Norma Aparecida Silveira de Moraes</a:t>
            </a:r>
          </a:p>
          <a:p>
            <a:pPr algn="ctr"/>
            <a:endParaRPr lang="pt-BR" sz="2800" b="1" dirty="0" smtClean="0"/>
          </a:p>
          <a:p>
            <a:pPr algn="ctr"/>
            <a:r>
              <a:rPr lang="pt-BR" sz="2800" b="1" dirty="0" smtClean="0"/>
              <a:t>Imagens do poeta e fotógrafo :Joel Gomes Teixeira</a:t>
            </a:r>
          </a:p>
          <a:p>
            <a:pPr algn="ctr"/>
            <a:r>
              <a:rPr lang="pt-BR" sz="2800" b="1" dirty="0" smtClean="0"/>
              <a:t>Música:</a:t>
            </a:r>
          </a:p>
          <a:p>
            <a:pPr algn="ctr"/>
            <a:endParaRPr lang="pt-BR" sz="2800" b="1" dirty="0"/>
          </a:p>
          <a:p>
            <a:pPr algn="ctr"/>
            <a:endParaRPr lang="pt-BR" sz="2800" b="1" dirty="0" smtClean="0"/>
          </a:p>
          <a:p>
            <a:pPr algn="ctr"/>
            <a:endParaRPr lang="pt-BR" sz="2800" b="1" dirty="0"/>
          </a:p>
          <a:p>
            <a:pPr algn="ctr"/>
            <a:endParaRPr lang="pt-BR" sz="2800" b="1" dirty="0" smtClean="0"/>
          </a:p>
          <a:p>
            <a:pPr algn="ctr"/>
            <a:endParaRPr lang="pt-BR" sz="2800" b="1" dirty="0" smtClean="0"/>
          </a:p>
          <a:p>
            <a:pPr algn="ctr"/>
            <a:r>
              <a:rPr lang="pt-BR" sz="2800" b="1" dirty="0" smtClean="0"/>
              <a:t>Divulgação</a:t>
            </a:r>
          </a:p>
          <a:p>
            <a:pPr algn="ctr"/>
            <a:r>
              <a:rPr lang="pt-BR" sz="2800" b="1" dirty="0" smtClean="0">
                <a:hlinkClick r:id="rId4"/>
              </a:rPr>
              <a:t>www.normasilveiramoraes.recantodasletras.com.br</a:t>
            </a:r>
            <a:endParaRPr lang="pt-BR" sz="2800" b="1" dirty="0" smtClean="0"/>
          </a:p>
          <a:p>
            <a:pPr algn="ctr"/>
            <a:r>
              <a:rPr lang="pt-BR" sz="2800" b="1" dirty="0" smtClean="0"/>
              <a:t>Norma Natureza</a:t>
            </a:r>
          </a:p>
          <a:p>
            <a:pPr algn="ctr"/>
            <a:r>
              <a:rPr lang="pt-BR" sz="2800" b="1" dirty="0" smtClean="0">
                <a:hlinkClick r:id="rId5"/>
              </a:rPr>
              <a:t>www.sergrasan.com</a:t>
            </a:r>
            <a:endParaRPr lang="pt-BR" sz="2800" b="1" dirty="0" smtClean="0"/>
          </a:p>
          <a:p>
            <a:pPr algn="ctr"/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3740711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7000">
        <p14:honeycomb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207</Words>
  <Application>Microsoft Office PowerPoint</Application>
  <PresentationFormat>Apresentação na tela (4:3)</PresentationFormat>
  <Paragraphs>67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2016-06-30T21:37:07Z</dcterms:created>
  <dcterms:modified xsi:type="dcterms:W3CDTF">2016-06-30T22:30:53Z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