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8" r:id="rId4"/>
    <p:sldId id="260" r:id="rId5"/>
    <p:sldId id="267" r:id="rId6"/>
    <p:sldId id="263" r:id="rId7"/>
    <p:sldId id="268" r:id="rId8"/>
    <p:sldId id="262" r:id="rId9"/>
    <p:sldId id="264" r:id="rId10"/>
    <p:sldId id="266" r:id="rId11"/>
    <p:sldId id="261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806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523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95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201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678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344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4948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143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428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721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44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1996E-2874-4C3C-8B42-6F8160EC28DC}" type="datetimeFigureOut">
              <a:rPr lang="pt-BR" smtClean="0"/>
              <a:t>08/06/2015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0BBF3-6C78-4ADA-B38D-20CD35FD3B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24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0945" y="304800"/>
            <a:ext cx="11319164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grandiosidade da </a:t>
            </a:r>
            <a:r>
              <a:rPr lang="pt-BR" sz="80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natureza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Poesia e formatação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NORMA APARECIDA SILVEIRA DE MORAES</a:t>
            </a:r>
          </a:p>
          <a:p>
            <a:pPr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DIVULGAÇÃO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WWW.SERGRASAN.COM/NORMASILVEIRAMORAESSLIDES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8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14933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19000">
        <p15:prstTrans prst="wind"/>
        <p:sndAc>
          <p:stSnd>
            <p:snd r:embed="rId2" name="What a Wonderful World.wav"/>
          </p:stSnd>
        </p:sndAc>
      </p:transition>
    </mc:Choice>
    <mc:Fallback>
      <p:transition spd="slow" advClick="0" advTm="19000">
        <p:fade/>
        <p:sndAc>
          <p:stSnd>
            <p:snd r:embed="rId2" name="What a Wonderful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93964"/>
            <a:ext cx="1165167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Natureza é o nosso mundo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Aonde vivemos toda emoção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Com sentimentos tão profundos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De SER um ente, ser coração</a:t>
            </a:r>
          </a:p>
        </p:txBody>
      </p:sp>
    </p:spTree>
    <p:extLst>
      <p:ext uri="{BB962C8B-B14F-4D97-AF65-F5344CB8AC3E}">
        <p14:creationId xmlns:p14="http://schemas.microsoft.com/office/powerpoint/2010/main" val="12462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9000">
        <p:split orient="vert"/>
      </p:transition>
    </mc:Choice>
    <mc:Fallback>
      <p:transition spd="slow" advClick="0" advTm="1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110836"/>
            <a:ext cx="11665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a vida em integração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Num complexo e belo mistério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o homem em conscientização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Pensar em um assunto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bem sério</a:t>
            </a:r>
          </a:p>
        </p:txBody>
      </p:sp>
    </p:spTree>
    <p:extLst>
      <p:ext uri="{BB962C8B-B14F-4D97-AF65-F5344CB8AC3E}">
        <p14:creationId xmlns:p14="http://schemas.microsoft.com/office/powerpoint/2010/main" val="194561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9000">
        <p:dissolve/>
      </p:transition>
    </mc:Choice>
    <mc:Fallback>
      <p:transition spd="slow" advClick="0" advTm="19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63236"/>
            <a:ext cx="114161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ele continuar a desmatar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Vão secar, matar as nascentes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rios vão todos terminar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modo tão inconsequente</a:t>
            </a:r>
          </a:p>
        </p:txBody>
      </p:sp>
    </p:spTree>
    <p:extLst>
      <p:ext uri="{BB962C8B-B14F-4D97-AF65-F5344CB8AC3E}">
        <p14:creationId xmlns:p14="http://schemas.microsoft.com/office/powerpoint/2010/main" val="2883195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277091"/>
            <a:ext cx="11374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 a água não há viventes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há plantas nem animais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vai germinar a semente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Estão acabando até com minerais</a:t>
            </a:r>
          </a:p>
        </p:txBody>
      </p:sp>
    </p:spTree>
    <p:extLst>
      <p:ext uri="{BB962C8B-B14F-4D97-AF65-F5344CB8AC3E}">
        <p14:creationId xmlns:p14="http://schemas.microsoft.com/office/powerpoint/2010/main" val="1223806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9000">
        <p15:prstTrans prst="origami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1891" y="235527"/>
            <a:ext cx="109866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mãe fecunda a natureza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requer tantos cuidados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é viva e de intensa beleza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já grita com desagrado</a:t>
            </a:r>
          </a:p>
        </p:txBody>
      </p:sp>
    </p:spTree>
    <p:extLst>
      <p:ext uri="{BB962C8B-B14F-4D97-AF65-F5344CB8AC3E}">
        <p14:creationId xmlns:p14="http://schemas.microsoft.com/office/powerpoint/2010/main" val="923084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9000">
        <p15:prstTrans prst="crush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90945"/>
            <a:ext cx="11083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cansada de tanto só dar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Devastada e tão maltratada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necessário dela também cuidar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já está tão desmatada</a:t>
            </a:r>
          </a:p>
        </p:txBody>
      </p:sp>
    </p:spTree>
    <p:extLst>
      <p:ext uri="{BB962C8B-B14F-4D97-AF65-F5344CB8AC3E}">
        <p14:creationId xmlns:p14="http://schemas.microsoft.com/office/powerpoint/2010/main" val="852168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9000"/>
    </mc:Choice>
    <mc:Fallback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8" y="263236"/>
            <a:ext cx="11388437" cy="3434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natureza é a nossa segurança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Um colo em que nos entregamos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Mas só resta então a esperança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De ainda salvar, e consertarmos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600267"/>
      </p:ext>
    </p:extLst>
  </p:cSld>
  <p:clrMapOvr>
    <a:masterClrMapping/>
  </p:clrMapOvr>
  <p:transition spd="slow" advClick="0" advTm="1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249382"/>
            <a:ext cx="1095894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Usar recursos com sustentabilidade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Cuidar das nascentes e florestas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Ter ainda mais responsabilidade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a terra é também a mestra...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97579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9000">
        <p15:prstTrans prst="airplan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263236"/>
            <a:ext cx="1102821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alerta de tanta sabedoria</a:t>
            </a:r>
          </a:p>
          <a:p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dist="38100" dir="2700000" algn="tl" rotWithShape="0">
                    <a:schemeClr val="accent2"/>
                  </a:outerShdw>
                </a:effectLst>
              </a:rPr>
              <a:t>Numa grande contribuição</a:t>
            </a:r>
          </a:p>
          <a:p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dist="38100" dir="2700000" algn="tl" rotWithShape="0">
                    <a:schemeClr val="accent2"/>
                  </a:outerShdw>
                </a:effectLst>
              </a:rPr>
              <a:t>Nunca podemos ter harmonia</a:t>
            </a:r>
          </a:p>
          <a:p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 ir atrás desta salvação...</a:t>
            </a:r>
          </a:p>
        </p:txBody>
      </p:sp>
    </p:spTree>
    <p:extLst>
      <p:ext uri="{BB962C8B-B14F-4D97-AF65-F5344CB8AC3E}">
        <p14:creationId xmlns:p14="http://schemas.microsoft.com/office/powerpoint/2010/main" val="49928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21673"/>
            <a:ext cx="11208327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CRÉDITOS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E FORMATAÇÃO</a:t>
            </a: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MORAES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MÚSICA: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IMAGENS: PESSOAIS E GIF DA INTERNET</a:t>
            </a: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 smtClean="0"/>
          </a:p>
          <a:p>
            <a:pPr algn="ctr"/>
            <a:endParaRPr lang="pt-BR" sz="3200" b="1" dirty="0"/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hlinkClick r:id="rId4"/>
              </a:rPr>
              <a:t>WWW.NORMASILVEIRAMORAES.RECANTODASLETRAS.COM.BR</a:t>
            </a:r>
            <a:endParaRPr lang="pt-BR" sz="3200" b="1" dirty="0" smtClean="0"/>
          </a:p>
          <a:p>
            <a:pPr algn="ctr"/>
            <a:r>
              <a:rPr lang="pt-BR" sz="3200" b="1" dirty="0" smtClean="0">
                <a:hlinkClick r:id="rId5"/>
              </a:rPr>
              <a:t>WWW.SERGRASAN.COM/NORMASILVEIRAMORAESSLIDES</a:t>
            </a:r>
            <a:endParaRPr lang="pt-BR" sz="3200" b="1" dirty="0" smtClean="0"/>
          </a:p>
          <a:p>
            <a:pPr algn="ctr"/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423862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9000">
        <p:split orient="vert"/>
        <p:sndAc>
          <p:stSnd loop="1">
            <p:snd r:embed="rId2" name="What a Wonderful World.wav"/>
          </p:stSnd>
        </p:sndAc>
      </p:transition>
    </mc:Choice>
    <mc:Fallback>
      <p:transition spd="slow" advClick="0" advTm="19000">
        <p:split orient="vert"/>
        <p:sndAc>
          <p:stSnd loop="1">
            <p:snd r:embed="rId2" name="What a Wonderful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201</Words>
  <Application>Microsoft Office PowerPoint</Application>
  <PresentationFormat>Widescreen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 BLANCA</vt:lpstr>
      <vt:lpstr>Arial</vt:lpstr>
      <vt:lpstr>Calibri</vt:lpstr>
      <vt:lpstr>Calibri Light</vt:lpstr>
      <vt:lpstr>Times New Roman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22</cp:revision>
  <dcterms:created xsi:type="dcterms:W3CDTF">2015-06-08T21:40:55Z</dcterms:created>
  <dcterms:modified xsi:type="dcterms:W3CDTF">2015-06-08T22:30:16Z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