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7" r:id="rId4"/>
    <p:sldId id="259" r:id="rId5"/>
    <p:sldId id="268" r:id="rId6"/>
    <p:sldId id="260" r:id="rId7"/>
    <p:sldId id="261" r:id="rId8"/>
    <p:sldId id="265" r:id="rId9"/>
    <p:sldId id="262" r:id="rId10"/>
    <p:sldId id="264" r:id="rId11"/>
    <p:sldId id="266" r:id="rId12"/>
    <p:sldId id="258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8A126-E1A9-4162-AECA-DD0280FC9ED9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0E118-281F-4C5F-BE7E-9AE1B7C914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7555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8A126-E1A9-4162-AECA-DD0280FC9ED9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0E118-281F-4C5F-BE7E-9AE1B7C914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78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8A126-E1A9-4162-AECA-DD0280FC9ED9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0E118-281F-4C5F-BE7E-9AE1B7C914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2639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8A126-E1A9-4162-AECA-DD0280FC9ED9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0E118-281F-4C5F-BE7E-9AE1B7C914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1279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8A126-E1A9-4162-AECA-DD0280FC9ED9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0E118-281F-4C5F-BE7E-9AE1B7C914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111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8A126-E1A9-4162-AECA-DD0280FC9ED9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0E118-281F-4C5F-BE7E-9AE1B7C914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3375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8A126-E1A9-4162-AECA-DD0280FC9ED9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0E118-281F-4C5F-BE7E-9AE1B7C914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292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8A126-E1A9-4162-AECA-DD0280FC9ED9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0E118-281F-4C5F-BE7E-9AE1B7C914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8951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8A126-E1A9-4162-AECA-DD0280FC9ED9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0E118-281F-4C5F-BE7E-9AE1B7C914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6016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8A126-E1A9-4162-AECA-DD0280FC9ED9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0E118-281F-4C5F-BE7E-9AE1B7C914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8477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8A126-E1A9-4162-AECA-DD0280FC9ED9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0E118-281F-4C5F-BE7E-9AE1B7C914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9660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8A126-E1A9-4162-AECA-DD0280FC9ED9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0E118-281F-4C5F-BE7E-9AE1B7C914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0255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457200"/>
            <a:ext cx="771698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92D050"/>
                </a:solidFill>
              </a:rPr>
              <a:t>NATURALMENTE BELA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CRIAÇÃO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NORMA AP. SILVEIRA DE MORAES</a:t>
            </a:r>
          </a:p>
          <a:p>
            <a:pPr algn="ctr"/>
            <a:endParaRPr lang="pt-BR" sz="3200" b="1" dirty="0" smtClean="0">
              <a:solidFill>
                <a:srgbClr val="92D050"/>
              </a:solidFill>
            </a:endParaRPr>
          </a:p>
          <a:p>
            <a:pPr algn="ctr"/>
            <a:endParaRPr lang="pt-BR" sz="3200" b="1" dirty="0">
              <a:solidFill>
                <a:srgbClr val="92D050"/>
              </a:solidFill>
            </a:endParaRPr>
          </a:p>
          <a:p>
            <a:pPr algn="ctr"/>
            <a:endParaRPr lang="pt-BR" sz="3200" b="1" dirty="0" smtClean="0">
              <a:solidFill>
                <a:srgbClr val="92D050"/>
              </a:solidFill>
            </a:endParaRPr>
          </a:p>
          <a:p>
            <a:pPr algn="ctr"/>
            <a:endParaRPr lang="pt-BR" sz="3200" b="1" dirty="0">
              <a:solidFill>
                <a:srgbClr val="92D050"/>
              </a:solidFill>
            </a:endParaRPr>
          </a:p>
          <a:p>
            <a:pPr algn="ctr"/>
            <a:endParaRPr lang="pt-BR" sz="3200" b="1" dirty="0">
              <a:solidFill>
                <a:srgbClr val="92D05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DIVULGÃÇÃO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NORMA NATUREZA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www.sergrasan.com.br</a:t>
            </a:r>
            <a:endParaRPr lang="pt-BR" sz="32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82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  <p:sndAc>
          <p:stSnd loop="1">
            <p:snd r:embed="rId2" name="conquest_of_paradise_ni.wavCONV.wav"/>
          </p:stSnd>
        </p:sndAc>
      </p:transition>
    </mc:Choice>
    <mc:Fallback>
      <p:transition spd="slow" advClick="0" advTm="15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21673" y="263236"/>
            <a:ext cx="83542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Bom dia bela passarada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Bom dia tão linda natureza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Bom dia vento, com leveza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Bom dia amigos camaradas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6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2469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374073"/>
            <a:ext cx="71489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Bom dia sol tão garboso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Raios tão dourados vem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Aqueça minha alma também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Deus como </a:t>
            </a:r>
            <a:r>
              <a:rPr lang="pt-BR" sz="3200" b="1" dirty="0" smtClean="0">
                <a:solidFill>
                  <a:schemeClr val="bg1"/>
                </a:solidFill>
              </a:rPr>
              <a:t>És maravilhoso!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310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5" y="3352800"/>
            <a:ext cx="749531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As plantas estão </a:t>
            </a:r>
            <a:r>
              <a:rPr lang="pt-BR" sz="3200" b="1" dirty="0" smtClean="0">
                <a:solidFill>
                  <a:schemeClr val="bg1"/>
                </a:solidFill>
              </a:rPr>
              <a:t>tão </a:t>
            </a:r>
            <a:r>
              <a:rPr lang="pt-BR" sz="3200" b="1" dirty="0">
                <a:solidFill>
                  <a:schemeClr val="bg1"/>
                </a:solidFill>
              </a:rPr>
              <a:t>viçosas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Rios sempre estão correndo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A natureza se desenvolvendo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Quantas árvores frondosas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402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343891" y="858983"/>
            <a:ext cx="7038109" cy="3466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sol está se levantando</a:t>
            </a:r>
            <a:endParaRPr lang="pt-B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natureza dando bom dia</a:t>
            </a:r>
            <a:endParaRPr lang="pt-B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Em movimento a ventania</a:t>
            </a:r>
            <a:endParaRPr lang="pt-B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vida tão bela pulsando</a:t>
            </a:r>
            <a:endParaRPr lang="pt-B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756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4308764"/>
            <a:ext cx="79525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Mais um dia está nascendo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Trazendo toda expectativa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Da vida </a:t>
            </a:r>
            <a:r>
              <a:rPr lang="pt-BR" sz="3600" b="1" dirty="0" smtClean="0">
                <a:solidFill>
                  <a:schemeClr val="bg1"/>
                </a:solidFill>
              </a:rPr>
              <a:t>circundante, </a:t>
            </a:r>
            <a:r>
              <a:rPr lang="pt-BR" sz="3600" b="1" dirty="0">
                <a:solidFill>
                  <a:schemeClr val="bg1"/>
                </a:solidFill>
              </a:rPr>
              <a:t>é dia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terra respira, vivendo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076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18" y="775855"/>
            <a:ext cx="78970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Grande majestade é Deus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Cria e recria a natureza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Dando formas e </a:t>
            </a:r>
            <a:r>
              <a:rPr lang="pt-BR" sz="3200" b="1" dirty="0" smtClean="0">
                <a:solidFill>
                  <a:schemeClr val="bg1"/>
                </a:solidFill>
              </a:rPr>
              <a:t>movimentos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Um paraíso para filhos seus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582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3740727"/>
            <a:ext cx="7772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É noite, a natureza vibrando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Na madrugada sereno caindo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Logo um novo dia despertando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Novas vidas sempre pulsando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77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512618"/>
            <a:ext cx="72736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vida nunca para, seguindo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De noite luar, tem as estrelas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terra esconde do astro rei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Mas a rotação, sobressaindo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528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09" y="4294909"/>
            <a:ext cx="76477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Quanto verde, quanto colorido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Flores e frutas tudo enfeitando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Animais, verde, </a:t>
            </a:r>
            <a:r>
              <a:rPr lang="pt-BR" sz="3200" b="1" dirty="0">
                <a:solidFill>
                  <a:schemeClr val="bg1"/>
                </a:solidFill>
              </a:rPr>
              <a:t>harmonia vida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Aves no céu, fazendo alaridos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954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4530436"/>
            <a:ext cx="67194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ESCUTAR O BARULHO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O MOVIMENTO DA NATUREZA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INFINITAS BELEZAS, MISTÉRIOS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DEUS ESTÁ SEMPRE PRESENTE </a:t>
            </a:r>
          </a:p>
        </p:txBody>
      </p:sp>
    </p:spTree>
    <p:extLst>
      <p:ext uri="{BB962C8B-B14F-4D97-AF65-F5344CB8AC3E}">
        <p14:creationId xmlns:p14="http://schemas.microsoft.com/office/powerpoint/2010/main" val="123714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629891"/>
            <a:ext cx="7509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95745" y="554182"/>
            <a:ext cx="764771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92D050"/>
                </a:solidFill>
              </a:rPr>
              <a:t>NATURALMENTE BELA</a:t>
            </a:r>
          </a:p>
          <a:p>
            <a:pPr algn="ctr"/>
            <a:r>
              <a:rPr lang="pt-BR" b="1" dirty="0" smtClean="0">
                <a:solidFill>
                  <a:srgbClr val="92D050"/>
                </a:solidFill>
              </a:rPr>
              <a:t>CRIAÇÃO</a:t>
            </a:r>
          </a:p>
          <a:p>
            <a:pPr algn="ctr"/>
            <a:r>
              <a:rPr lang="pt-BR" sz="4000" b="1" dirty="0" smtClean="0">
                <a:solidFill>
                  <a:srgbClr val="92D050"/>
                </a:solidFill>
              </a:rPr>
              <a:t>NORMA SILVEIRA DE MORAES</a:t>
            </a:r>
          </a:p>
          <a:p>
            <a:pPr algn="ctr"/>
            <a:r>
              <a:rPr lang="pt-BR" sz="4000" b="1" dirty="0" smtClean="0">
                <a:solidFill>
                  <a:srgbClr val="92D050"/>
                </a:solidFill>
              </a:rPr>
              <a:t>Música: COQUESTT OD PARADISE</a:t>
            </a:r>
          </a:p>
          <a:p>
            <a:pPr algn="ctr"/>
            <a:r>
              <a:rPr lang="pt-BR" sz="4000" b="1" dirty="0" smtClean="0">
                <a:solidFill>
                  <a:srgbClr val="92D050"/>
                </a:solidFill>
              </a:rPr>
              <a:t>Imagens pessoais</a:t>
            </a:r>
          </a:p>
          <a:p>
            <a:pPr algn="ctr"/>
            <a:endParaRPr lang="pt-BR" sz="4000" b="1" dirty="0" smtClean="0">
              <a:solidFill>
                <a:srgbClr val="92D050"/>
              </a:solidFill>
            </a:endParaRPr>
          </a:p>
          <a:p>
            <a:pPr algn="ctr"/>
            <a:endParaRPr lang="pt-BR" sz="4000" b="1" dirty="0" smtClean="0">
              <a:solidFill>
                <a:srgbClr val="92D05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92D050"/>
                </a:solidFill>
              </a:rPr>
              <a:t>DIVULGÃÇÃO</a:t>
            </a:r>
          </a:p>
          <a:p>
            <a:pPr algn="ctr"/>
            <a:r>
              <a:rPr lang="pt-BR" sz="4000" b="1" dirty="0" smtClean="0">
                <a:solidFill>
                  <a:srgbClr val="92D050"/>
                </a:solidFill>
              </a:rPr>
              <a:t>NORMA NATUREZA</a:t>
            </a:r>
          </a:p>
          <a:p>
            <a:pPr algn="ctr"/>
            <a:r>
              <a:rPr lang="pt-BR" sz="4000" b="1" dirty="0" smtClean="0">
                <a:solidFill>
                  <a:srgbClr val="92D050"/>
                </a:solidFill>
              </a:rPr>
              <a:t>www.sergrasan.com.br</a:t>
            </a:r>
            <a:endParaRPr lang="pt-BR" sz="40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73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181</Words>
  <Application>Microsoft Office PowerPoint</Application>
  <PresentationFormat>Apresentação na tela (4:3)</PresentationFormat>
  <Paragraphs>56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2018-08-15T11:40:31Z</dcterms:created>
  <dcterms:modified xsi:type="dcterms:W3CDTF">2018-08-15T12:31:22Z</dcterms:modified>
</cp:coreProperties>
</file>