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2" r:id="rId3"/>
    <p:sldId id="265" r:id="rId4"/>
    <p:sldId id="257" r:id="rId5"/>
    <p:sldId id="258" r:id="rId6"/>
    <p:sldId id="259" r:id="rId7"/>
    <p:sldId id="264" r:id="rId8"/>
    <p:sldId id="260" r:id="rId9"/>
    <p:sldId id="261" r:id="rId10"/>
    <p:sldId id="263" r:id="rId1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9" d="100"/>
          <a:sy n="69" d="100"/>
        </p:scale>
        <p:origin x="1886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0D3DF5-FC07-40FA-B167-FD85FDC88F02}" type="datetimeFigureOut">
              <a:rPr lang="pt-BR" smtClean="0"/>
              <a:t>23/03/2022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90CCAB-1426-4EE9-95A0-783B7625618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437074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>
        <p:push dir="u"/>
        <p:sndAc>
          <p:endSnd/>
        </p:sndAc>
      </p:transition>
    </mc:Choice>
    <mc:Fallback>
      <p:transition spd="slow">
        <p:push dir="u"/>
        <p:sndAc>
          <p:endSnd/>
        </p:sndAc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0D3DF5-FC07-40FA-B167-FD85FDC88F02}" type="datetimeFigureOut">
              <a:rPr lang="pt-BR" smtClean="0"/>
              <a:t>23/03/2022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90CCAB-1426-4EE9-95A0-783B7625618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385688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>
        <p:push dir="u"/>
        <p:sndAc>
          <p:endSnd/>
        </p:sndAc>
      </p:transition>
    </mc:Choice>
    <mc:Fallback>
      <p:transition spd="slow">
        <p:push dir="u"/>
        <p:sndAc>
          <p:endSnd/>
        </p:sndAc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0D3DF5-FC07-40FA-B167-FD85FDC88F02}" type="datetimeFigureOut">
              <a:rPr lang="pt-BR" smtClean="0"/>
              <a:t>23/03/2022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90CCAB-1426-4EE9-95A0-783B7625618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152437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>
        <p:push dir="u"/>
        <p:sndAc>
          <p:endSnd/>
        </p:sndAc>
      </p:transition>
    </mc:Choice>
    <mc:Fallback>
      <p:transition spd="slow">
        <p:push dir="u"/>
        <p:sndAc>
          <p:endSnd/>
        </p:sndAc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0D3DF5-FC07-40FA-B167-FD85FDC88F02}" type="datetimeFigureOut">
              <a:rPr lang="pt-BR" smtClean="0"/>
              <a:t>23/03/2022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90CCAB-1426-4EE9-95A0-783B7625618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117616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>
        <p:push dir="u"/>
        <p:sndAc>
          <p:endSnd/>
        </p:sndAc>
      </p:transition>
    </mc:Choice>
    <mc:Fallback>
      <p:transition spd="slow">
        <p:push dir="u"/>
        <p:sndAc>
          <p:endSnd/>
        </p:sndAc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0D3DF5-FC07-40FA-B167-FD85FDC88F02}" type="datetimeFigureOut">
              <a:rPr lang="pt-BR" smtClean="0"/>
              <a:t>23/03/2022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90CCAB-1426-4EE9-95A0-783B7625618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923437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>
        <p:push dir="u"/>
        <p:sndAc>
          <p:endSnd/>
        </p:sndAc>
      </p:transition>
    </mc:Choice>
    <mc:Fallback>
      <p:transition spd="slow">
        <p:push dir="u"/>
        <p:sndAc>
          <p:endSnd/>
        </p:sndAc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0D3DF5-FC07-40FA-B167-FD85FDC88F02}" type="datetimeFigureOut">
              <a:rPr lang="pt-BR" smtClean="0"/>
              <a:t>23/03/2022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90CCAB-1426-4EE9-95A0-783B7625618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648227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>
        <p:push dir="u"/>
        <p:sndAc>
          <p:endSnd/>
        </p:sndAc>
      </p:transition>
    </mc:Choice>
    <mc:Fallback>
      <p:transition spd="slow">
        <p:push dir="u"/>
        <p:sndAc>
          <p:endSnd/>
        </p:sndAc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0D3DF5-FC07-40FA-B167-FD85FDC88F02}" type="datetimeFigureOut">
              <a:rPr lang="pt-BR" smtClean="0"/>
              <a:t>23/03/2022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90CCAB-1426-4EE9-95A0-783B7625618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979304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>
        <p:push dir="u"/>
        <p:sndAc>
          <p:endSnd/>
        </p:sndAc>
      </p:transition>
    </mc:Choice>
    <mc:Fallback>
      <p:transition spd="slow">
        <p:push dir="u"/>
        <p:sndAc>
          <p:endSnd/>
        </p:sndAc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0D3DF5-FC07-40FA-B167-FD85FDC88F02}" type="datetimeFigureOut">
              <a:rPr lang="pt-BR" smtClean="0"/>
              <a:t>23/03/2022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90CCAB-1426-4EE9-95A0-783B7625618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235627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>
        <p:push dir="u"/>
        <p:sndAc>
          <p:endSnd/>
        </p:sndAc>
      </p:transition>
    </mc:Choice>
    <mc:Fallback>
      <p:transition spd="slow">
        <p:push dir="u"/>
        <p:sndAc>
          <p:endSnd/>
        </p:sndAc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0D3DF5-FC07-40FA-B167-FD85FDC88F02}" type="datetimeFigureOut">
              <a:rPr lang="pt-BR" smtClean="0"/>
              <a:t>23/03/2022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90CCAB-1426-4EE9-95A0-783B7625618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78901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>
        <p:push dir="u"/>
        <p:sndAc>
          <p:endSnd/>
        </p:sndAc>
      </p:transition>
    </mc:Choice>
    <mc:Fallback>
      <p:transition spd="slow">
        <p:push dir="u"/>
        <p:sndAc>
          <p:endSnd/>
        </p:sndAc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0D3DF5-FC07-40FA-B167-FD85FDC88F02}" type="datetimeFigureOut">
              <a:rPr lang="pt-BR" smtClean="0"/>
              <a:t>23/03/2022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90CCAB-1426-4EE9-95A0-783B7625618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866908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>
        <p:push dir="u"/>
        <p:sndAc>
          <p:endSnd/>
        </p:sndAc>
      </p:transition>
    </mc:Choice>
    <mc:Fallback>
      <p:transition spd="slow">
        <p:push dir="u"/>
        <p:sndAc>
          <p:endSnd/>
        </p:sndAc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0D3DF5-FC07-40FA-B167-FD85FDC88F02}" type="datetimeFigureOut">
              <a:rPr lang="pt-BR" smtClean="0"/>
              <a:t>23/03/2022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90CCAB-1426-4EE9-95A0-783B7625618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645908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>
        <p:push dir="u"/>
        <p:sndAc>
          <p:endSnd/>
        </p:sndAc>
      </p:transition>
    </mc:Choice>
    <mc:Fallback>
      <p:transition spd="slow">
        <p:push dir="u"/>
        <p:sndAc>
          <p:endSnd/>
        </p:sndAc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0D3DF5-FC07-40FA-B167-FD85FDC88F02}" type="datetimeFigureOut">
              <a:rPr lang="pt-BR" smtClean="0"/>
              <a:t>23/03/2022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90CCAB-1426-4EE9-95A0-783B7625618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023899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7000">
        <p:push dir="u"/>
        <p:sndAc>
          <p:endSnd/>
        </p:sndAc>
      </p:transition>
    </mc:Choice>
    <mc:Fallback>
      <p:transition spd="slow">
        <p:push dir="u"/>
        <p:sndAc>
          <p:endSnd/>
        </p:sndAc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exels.com/pt-br/foto/agua-chuva-claro-gota-247770/" TargetMode="Externa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5" Type="http://schemas.openxmlformats.org/officeDocument/2006/relationships/hyperlink" Target="http://www.sergrasan.com.br/" TargetMode="External"/><Relationship Id="rId4" Type="http://schemas.openxmlformats.org/officeDocument/2006/relationships/hyperlink" Target="http://www.normasilveiramoraes.recantodasletras.com.br/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flickr.com/photos/dutka/318806299" TargetMode="Externa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creativecommons.org/licenses/by-nc-nd/3.0/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aturezaeconservacao.eco.br/2017/07/sabesp-planta-florestas-para-garantir-o.html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creativecommons.org/licenses/by-nc/3.0/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reatitalianfoodtrade.it/es/agua-mineral/beneficios-del-agua-mineral" TargetMode="External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creativecommons.org/licenses/by-nc-nd/3.0/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ressenza.com/pt-pt/2019/10/agua-3-agua-potavel-versus-armamento-humanizar-a-saude-ou-financiar-a-guerra-o-que-escolhem-os-governos/" TargetMode="External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creativecommons.org/licenses/by/3.0/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laheroica.cl/2020/02/06/cuidemos-el-agua-el-vital-elemento/" TargetMode="External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creativecommons.org/licenses/by-sa/3.0/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flickr.com/photos/dutka/318806296" TargetMode="External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creativecommons.org/licenses/by-nc-nd/3.0/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flickr.com/photos/soldon/45335026964" TargetMode="External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creativecommons.org/licenses/by-nd/3.0/" TargetMode="Externa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en.wikipedia.org/wiki/Nascentes_do_Rio_Taquari_State_Park" TargetMode="External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sergrasan.com.br/" TargetMode="External"/><Relationship Id="rId5" Type="http://schemas.openxmlformats.org/officeDocument/2006/relationships/hyperlink" Target="http://www.normasilveiramoraes.recantodasletras.com.br/" TargetMode="External"/><Relationship Id="rId4" Type="http://schemas.openxmlformats.org/officeDocument/2006/relationships/hyperlink" Target="https://creativecommons.org/licenses/by-sa/3.0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16B067B1-F4E5-4FDF-813D-C9E872E800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accent1"/>
              </a:gs>
              <a:gs pos="100000">
                <a:schemeClr val="accent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Imagem 4" descr="Uma imagem contendo água, pássaro, grande, voando&#10;&#10;Descrição gerada automaticamente">
            <a:extLst>
              <a:ext uri="{FF2B5EF4-FFF2-40B4-BE49-F238E27FC236}">
                <a16:creationId xmlns:a16="http://schemas.microsoft.com/office/drawing/2014/main" id="{D4056A55-30DA-4F74-8538-DE0BFEDD73C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2983" r="5535"/>
          <a:stretch/>
        </p:blipFill>
        <p:spPr>
          <a:xfrm>
            <a:off x="230831" y="261437"/>
            <a:ext cx="8682337" cy="6335126"/>
          </a:xfrm>
          <a:prstGeom prst="rect">
            <a:avLst/>
          </a:prstGeom>
        </p:spPr>
      </p:pic>
      <p:sp>
        <p:nvSpPr>
          <p:cNvPr id="7" name="CaixaDeTexto 6">
            <a:extLst>
              <a:ext uri="{FF2B5EF4-FFF2-40B4-BE49-F238E27FC236}">
                <a16:creationId xmlns:a16="http://schemas.microsoft.com/office/drawing/2014/main" id="{6C11816D-B486-4E69-A222-41DE0840B101}"/>
              </a:ext>
            </a:extLst>
          </p:cNvPr>
          <p:cNvSpPr txBox="1"/>
          <p:nvPr/>
        </p:nvSpPr>
        <p:spPr>
          <a:xfrm>
            <a:off x="122663" y="261437"/>
            <a:ext cx="8932127" cy="6370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dirty="0">
                <a:solidFill>
                  <a:schemeClr val="bg1"/>
                </a:solidFill>
                <a:highlight>
                  <a:srgbClr val="00FF00"/>
                </a:highlight>
                <a:latin typeface="Aharoni" panose="02010803020104030203" pitchFamily="2" charset="-79"/>
                <a:cs typeface="Aharoni" panose="02010803020104030203" pitchFamily="2" charset="-79"/>
              </a:rPr>
              <a:t>Água  fluido sagrado da vida </a:t>
            </a:r>
          </a:p>
          <a:p>
            <a:pPr algn="ctr"/>
            <a:r>
              <a:rPr lang="pt-BR" sz="3600" dirty="0">
                <a:solidFill>
                  <a:schemeClr val="bg1"/>
                </a:solidFill>
                <a:highlight>
                  <a:srgbClr val="00FF00"/>
                </a:highlight>
                <a:latin typeface="Aharoni" panose="02010803020104030203" pitchFamily="2" charset="-79"/>
                <a:cs typeface="Aharoni" panose="02010803020104030203" pitchFamily="2" charset="-79"/>
              </a:rPr>
              <a:t>em ação</a:t>
            </a:r>
          </a:p>
          <a:p>
            <a:pPr algn="ctr"/>
            <a:endParaRPr lang="pt-BR" sz="2800" dirty="0">
              <a:solidFill>
                <a:srgbClr val="002060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algn="ctr"/>
            <a:r>
              <a:rPr lang="pt-BR" sz="2800" dirty="0">
                <a:solidFill>
                  <a:srgbClr val="00206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Coleção de decanatos poéticos</a:t>
            </a:r>
          </a:p>
          <a:p>
            <a:pPr algn="ctr"/>
            <a:r>
              <a:rPr lang="pt-BR" sz="2800" dirty="0">
                <a:solidFill>
                  <a:srgbClr val="00206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(3 tercetos rimados+1 verso livre)</a:t>
            </a:r>
          </a:p>
          <a:p>
            <a:pPr algn="ctr"/>
            <a:r>
              <a:rPr lang="pt-BR" sz="2800" dirty="0">
                <a:solidFill>
                  <a:srgbClr val="00206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Criação de estilo: Norma Silveira Moraes</a:t>
            </a:r>
          </a:p>
          <a:p>
            <a:pPr algn="ctr"/>
            <a:endParaRPr lang="pt-BR" sz="2800" dirty="0">
              <a:solidFill>
                <a:srgbClr val="002060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algn="ctr"/>
            <a:r>
              <a:rPr lang="pt-BR" sz="2800" dirty="0">
                <a:solidFill>
                  <a:srgbClr val="00206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Apresentação e composição</a:t>
            </a:r>
          </a:p>
          <a:p>
            <a:pPr algn="ctr"/>
            <a:r>
              <a:rPr lang="pt-BR" sz="2800" dirty="0">
                <a:solidFill>
                  <a:srgbClr val="00206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Norma Aparecida Silveira de Moraes</a:t>
            </a:r>
          </a:p>
          <a:p>
            <a:pPr algn="ctr"/>
            <a:r>
              <a:rPr lang="pt-BR" sz="2800" dirty="0">
                <a:solidFill>
                  <a:srgbClr val="00206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Divulgação</a:t>
            </a:r>
          </a:p>
          <a:p>
            <a:pPr algn="ctr"/>
            <a:r>
              <a:rPr lang="pt-BR" sz="2800" dirty="0">
                <a:solidFill>
                  <a:srgbClr val="00206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Norma Silveira Experimentais Poéticos</a:t>
            </a:r>
          </a:p>
          <a:p>
            <a:pPr algn="ctr"/>
            <a:r>
              <a:rPr lang="pt-BR" sz="2800" dirty="0">
                <a:solidFill>
                  <a:srgbClr val="002060"/>
                </a:solidFill>
                <a:latin typeface="Aharoni" panose="02010803020104030203" pitchFamily="2" charset="-79"/>
                <a:cs typeface="Aharoni" panose="02010803020104030203" pitchFamily="2" charset="-79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www.normasilveiramoraes.recantodasletras.com.br</a:t>
            </a:r>
            <a:endParaRPr lang="pt-BR" sz="2800" dirty="0">
              <a:solidFill>
                <a:srgbClr val="002060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algn="ctr"/>
            <a:r>
              <a:rPr lang="pt-BR" sz="2800" dirty="0">
                <a:solidFill>
                  <a:srgbClr val="002060"/>
                </a:solidFill>
                <a:latin typeface="Aharoni" panose="02010803020104030203" pitchFamily="2" charset="-79"/>
                <a:cs typeface="Aharoni" panose="02010803020104030203" pitchFamily="2" charset="-79"/>
                <a:hlinkClick r:id="rId5"/>
              </a:rPr>
              <a:t>www.sergrasan.com.br</a:t>
            </a:r>
            <a:endParaRPr lang="pt-BR" sz="2800" dirty="0">
              <a:solidFill>
                <a:srgbClr val="002060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algn="ctr"/>
            <a:endParaRPr lang="pt-BR" sz="2800" dirty="0">
              <a:solidFill>
                <a:srgbClr val="002060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8" name="Seta: para a Direita 7">
            <a:extLst>
              <a:ext uri="{FF2B5EF4-FFF2-40B4-BE49-F238E27FC236}">
                <a16:creationId xmlns:a16="http://schemas.microsoft.com/office/drawing/2014/main" id="{1206D7B5-8F14-470F-BA56-EE7D8FF50497}"/>
              </a:ext>
            </a:extLst>
          </p:cNvPr>
          <p:cNvSpPr/>
          <p:nvPr/>
        </p:nvSpPr>
        <p:spPr>
          <a:xfrm>
            <a:off x="1271239" y="6066263"/>
            <a:ext cx="6779941" cy="79173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800" dirty="0">
                <a:solidFill>
                  <a:srgbClr val="FF0000"/>
                </a:solidFill>
                <a:highlight>
                  <a:srgbClr val="00FF00"/>
                </a:highlight>
              </a:rPr>
              <a:t>Para abrir cada página clique ENTER </a:t>
            </a:r>
          </a:p>
        </p:txBody>
      </p:sp>
    </p:spTree>
    <p:extLst>
      <p:ext uri="{BB962C8B-B14F-4D97-AF65-F5344CB8AC3E}">
        <p14:creationId xmlns:p14="http://schemas.microsoft.com/office/powerpoint/2010/main" val="35840261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>
        <p:push dir="u"/>
        <p:sndAc>
          <p:endSnd/>
        </p:sndAc>
      </p:transition>
    </mc:Choice>
    <mc:Fallback>
      <p:transition spd="slow">
        <p:push dir="u"/>
        <p:sndAc>
          <p:endSnd/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16B067B1-F4E5-4FDF-813D-C9E872E800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accent1"/>
              </a:gs>
              <a:gs pos="100000">
                <a:schemeClr val="accent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m 2" descr="Rio com pedras e água ao fundo&#10;&#10;Descrição gerada automaticamente">
            <a:extLst>
              <a:ext uri="{FF2B5EF4-FFF2-40B4-BE49-F238E27FC236}">
                <a16:creationId xmlns:a16="http://schemas.microsoft.com/office/drawing/2014/main" id="{EC74F8FC-3B58-4492-9454-1A52779BAC0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r="1" b="2713"/>
          <a:stretch/>
        </p:blipFill>
        <p:spPr>
          <a:xfrm>
            <a:off x="230831" y="261437"/>
            <a:ext cx="8682337" cy="6335126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2F5D03FE-BEA6-457B-8B87-8A32ED031B78}"/>
              </a:ext>
            </a:extLst>
          </p:cNvPr>
          <p:cNvSpPr txBox="1"/>
          <p:nvPr/>
        </p:nvSpPr>
        <p:spPr>
          <a:xfrm>
            <a:off x="6307968" y="6396508"/>
            <a:ext cx="2605200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pt-BR" sz="700">
                <a:solidFill>
                  <a:srgbClr val="FFFFFF"/>
                </a:solidFill>
                <a:hlinkClick r:id="rId3" tooltip="https://www.flickr.com/photos/dutka/318806299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Esta Foto</a:t>
            </a:r>
            <a:r>
              <a:rPr lang="pt-BR" sz="700">
                <a:solidFill>
                  <a:srgbClr val="FFFFFF"/>
                </a:solidFill>
              </a:rPr>
              <a:t> de Autor Desconhecido está licenciado em </a:t>
            </a:r>
            <a:r>
              <a:rPr lang="pt-BR" sz="700">
                <a:solidFill>
                  <a:srgbClr val="FFFFFF"/>
                </a:solidFill>
                <a:hlinkClick r:id="rId4" tooltip="https://creativecommons.org/licenses/by-nc-nd/3.0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BY-NC-ND</a:t>
            </a:r>
            <a:endParaRPr lang="pt-BR" sz="700">
              <a:solidFill>
                <a:srgbClr val="FFFFFF"/>
              </a:solidFill>
            </a:endParaRPr>
          </a:p>
        </p:txBody>
      </p:sp>
      <p:sp>
        <p:nvSpPr>
          <p:cNvPr id="5" name="CaixaDeTexto 4">
            <a:extLst>
              <a:ext uri="{FF2B5EF4-FFF2-40B4-BE49-F238E27FC236}">
                <a16:creationId xmlns:a16="http://schemas.microsoft.com/office/drawing/2014/main" id="{BA2F6102-DCFD-4F6B-84C6-CEFD6CE4CAA6}"/>
              </a:ext>
            </a:extLst>
          </p:cNvPr>
          <p:cNvSpPr txBox="1"/>
          <p:nvPr/>
        </p:nvSpPr>
        <p:spPr>
          <a:xfrm>
            <a:off x="230831" y="501805"/>
            <a:ext cx="8032223" cy="64536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000" b="1" dirty="0">
                <a:solidFill>
                  <a:schemeClr val="bg1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Água: vida que brota...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000" b="1" dirty="0">
                <a:solidFill>
                  <a:schemeClr val="bg1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Água magnetismo tão sagrado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000" b="1" dirty="0">
                <a:solidFill>
                  <a:schemeClr val="bg1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Em seu reino tão transformado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000" b="1" dirty="0">
                <a:solidFill>
                  <a:schemeClr val="bg1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Vidas que brotam, no solo aguado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000" b="1" dirty="0">
                <a:solidFill>
                  <a:schemeClr val="bg1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 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000" b="1" dirty="0">
                <a:solidFill>
                  <a:schemeClr val="bg1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Vida que libera fluido de energia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000" b="1" dirty="0">
                <a:solidFill>
                  <a:schemeClr val="bg1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De Deus cobrindo tudo de alegria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000" b="1" dirty="0">
                <a:solidFill>
                  <a:schemeClr val="bg1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Água que libera tanta sabedoria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000" b="1" dirty="0">
                <a:solidFill>
                  <a:schemeClr val="bg1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 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000" b="1" dirty="0">
                <a:solidFill>
                  <a:schemeClr val="bg1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Água que gotas da nascente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000" b="1" dirty="0">
                <a:solidFill>
                  <a:schemeClr val="bg1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Olho-d’água tão borbulhante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000" b="1" dirty="0">
                <a:solidFill>
                  <a:schemeClr val="bg1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Enchendo os rios tão flutuantes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000" b="1" dirty="0">
                <a:solidFill>
                  <a:schemeClr val="bg1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 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000" b="1" dirty="0">
                <a:solidFill>
                  <a:schemeClr val="bg1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Fazendo tanta vida nascer na terra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000" b="1" dirty="0">
                <a:solidFill>
                  <a:schemeClr val="bg1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783840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>
        <p:push dir="u"/>
        <p:sndAc>
          <p:endSnd/>
        </p:sndAc>
      </p:transition>
    </mc:Choice>
    <mc:Fallback>
      <p:transition spd="slow">
        <p:push dir="u"/>
        <p:sndAc>
          <p:endSnd/>
        </p:sndAc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16B067B1-F4E5-4FDF-813D-C9E872E800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accent1"/>
              </a:gs>
              <a:gs pos="100000">
                <a:schemeClr val="accent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m 2" descr="Imagem editada de uma montanha&#10;&#10;Descrição gerada automaticamente com confiança média">
            <a:extLst>
              <a:ext uri="{FF2B5EF4-FFF2-40B4-BE49-F238E27FC236}">
                <a16:creationId xmlns:a16="http://schemas.microsoft.com/office/drawing/2014/main" id="{AFB4FC61-B1FB-4961-A677-3E669989DB4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4124" r="19814" b="1"/>
          <a:stretch/>
        </p:blipFill>
        <p:spPr>
          <a:xfrm>
            <a:off x="230831" y="180890"/>
            <a:ext cx="8682337" cy="6335126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91EE8822-CBE2-46DB-ABCA-C7B25CED29CF}"/>
              </a:ext>
            </a:extLst>
          </p:cNvPr>
          <p:cNvSpPr txBox="1"/>
          <p:nvPr/>
        </p:nvSpPr>
        <p:spPr>
          <a:xfrm>
            <a:off x="6447429" y="6396508"/>
            <a:ext cx="2465739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pt-BR" sz="700">
                <a:solidFill>
                  <a:srgbClr val="FFFFFF"/>
                </a:solidFill>
                <a:hlinkClick r:id="rId3" tooltip="http://www.naturezaeconservacao.eco.br/2017/07/sabesp-planta-florestas-para-garantir-o.html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Esta Foto</a:t>
            </a:r>
            <a:r>
              <a:rPr lang="pt-BR" sz="700">
                <a:solidFill>
                  <a:srgbClr val="FFFFFF"/>
                </a:solidFill>
              </a:rPr>
              <a:t> de Autor Desconhecido está licenciado em </a:t>
            </a:r>
            <a:r>
              <a:rPr lang="pt-BR" sz="700">
                <a:solidFill>
                  <a:srgbClr val="FFFFFF"/>
                </a:solidFill>
                <a:hlinkClick r:id="rId4" tooltip="https://creativecommons.org/licenses/by-nc/3.0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BY-NC</a:t>
            </a:r>
            <a:endParaRPr lang="pt-BR" sz="700">
              <a:solidFill>
                <a:srgbClr val="FFFFFF"/>
              </a:solidFill>
            </a:endParaRPr>
          </a:p>
        </p:txBody>
      </p:sp>
      <p:sp>
        <p:nvSpPr>
          <p:cNvPr id="5" name="CaixaDeTexto 4">
            <a:extLst>
              <a:ext uri="{FF2B5EF4-FFF2-40B4-BE49-F238E27FC236}">
                <a16:creationId xmlns:a16="http://schemas.microsoft.com/office/drawing/2014/main" id="{9D6D3C99-64DC-4AF8-B6C0-7A62E1E84C62}"/>
              </a:ext>
            </a:extLst>
          </p:cNvPr>
          <p:cNvSpPr txBox="1"/>
          <p:nvPr/>
        </p:nvSpPr>
        <p:spPr>
          <a:xfrm>
            <a:off x="892098" y="367990"/>
            <a:ext cx="6824546" cy="59609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1800" dirty="0">
                <a:solidFill>
                  <a:schemeClr val="bg1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Água é vida e cura</a:t>
            </a:r>
            <a:endParaRPr lang="pt-BR" sz="18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1800" dirty="0">
                <a:solidFill>
                  <a:schemeClr val="bg1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pt-BR" sz="18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1800" dirty="0">
                <a:solidFill>
                  <a:schemeClr val="bg1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Água limpa e transparente</a:t>
            </a:r>
            <a:endParaRPr lang="pt-BR" sz="18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1800" dirty="0">
                <a:solidFill>
                  <a:schemeClr val="bg1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Fluido sagrado da mente</a:t>
            </a:r>
            <a:endParaRPr lang="pt-BR" sz="18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1800" dirty="0">
                <a:solidFill>
                  <a:schemeClr val="bg1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Vida que corre abundantemente</a:t>
            </a:r>
            <a:endParaRPr lang="pt-BR" sz="18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1800" dirty="0">
                <a:solidFill>
                  <a:schemeClr val="bg1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pt-BR" sz="18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1800" dirty="0">
                <a:solidFill>
                  <a:schemeClr val="bg1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Água gostas de diamante</a:t>
            </a:r>
            <a:endParaRPr lang="pt-BR" sz="18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1800" dirty="0">
                <a:solidFill>
                  <a:schemeClr val="bg1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Pureza, alimento importante</a:t>
            </a:r>
            <a:endParaRPr lang="pt-BR" sz="18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1800" dirty="0">
                <a:solidFill>
                  <a:schemeClr val="bg1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Liquido precioso e viajante</a:t>
            </a:r>
            <a:endParaRPr lang="pt-BR" sz="18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1800" dirty="0">
                <a:solidFill>
                  <a:schemeClr val="bg1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pt-BR" sz="18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1800" dirty="0">
                <a:solidFill>
                  <a:schemeClr val="bg1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Água que cura a terra</a:t>
            </a:r>
            <a:endParaRPr lang="pt-BR" sz="18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1800" dirty="0">
                <a:solidFill>
                  <a:schemeClr val="bg1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Que nasce tão limpa na serra</a:t>
            </a:r>
            <a:endParaRPr lang="pt-BR" sz="18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1800" dirty="0">
                <a:solidFill>
                  <a:schemeClr val="bg1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Serpenteia, é vórtice que se encerra</a:t>
            </a:r>
            <a:endParaRPr lang="pt-BR" sz="18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1800" dirty="0">
                <a:solidFill>
                  <a:schemeClr val="bg1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pt-BR" sz="18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1800" dirty="0">
                <a:solidFill>
                  <a:schemeClr val="bg1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Água fluido precioso da vida</a:t>
            </a:r>
            <a:endParaRPr lang="pt-BR" sz="18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14512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>
        <p:push dir="u"/>
        <p:sndAc>
          <p:endSnd/>
        </p:sndAc>
      </p:transition>
    </mc:Choice>
    <mc:Fallback>
      <p:transition spd="slow">
        <p:push dir="u"/>
        <p:sndAc>
          <p:endSnd/>
        </p:sndAc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16B067B1-F4E5-4FDF-813D-C9E872E800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accent1"/>
              </a:gs>
              <a:gs pos="100000">
                <a:schemeClr val="accent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m 2" descr="Uma imagem contendo mesa, bolo, carro, pedaço&#10;&#10;Descrição gerada automaticamente">
            <a:extLst>
              <a:ext uri="{FF2B5EF4-FFF2-40B4-BE49-F238E27FC236}">
                <a16:creationId xmlns:a16="http://schemas.microsoft.com/office/drawing/2014/main" id="{5E259D09-7C8B-4132-82D9-9924B0A48FF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r="10576" b="2"/>
          <a:stretch/>
        </p:blipFill>
        <p:spPr>
          <a:xfrm>
            <a:off x="230831" y="261437"/>
            <a:ext cx="8682337" cy="6335126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CD66BE37-9B89-4151-B3D6-1E904F50BBD8}"/>
              </a:ext>
            </a:extLst>
          </p:cNvPr>
          <p:cNvSpPr txBox="1"/>
          <p:nvPr/>
        </p:nvSpPr>
        <p:spPr>
          <a:xfrm>
            <a:off x="6307968" y="6396508"/>
            <a:ext cx="2605200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pt-BR" sz="700">
                <a:solidFill>
                  <a:srgbClr val="FFFFFF"/>
                </a:solidFill>
                <a:hlinkClick r:id="rId3" tooltip="https://www.greatitalianfoodtrade.it/es/agua-mineral/beneficios-del-agua-mineral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Esta Foto</a:t>
            </a:r>
            <a:r>
              <a:rPr lang="pt-BR" sz="700">
                <a:solidFill>
                  <a:srgbClr val="FFFFFF"/>
                </a:solidFill>
              </a:rPr>
              <a:t> de Autor Desconhecido está licenciado em </a:t>
            </a:r>
            <a:r>
              <a:rPr lang="pt-BR" sz="700">
                <a:solidFill>
                  <a:srgbClr val="FFFFFF"/>
                </a:solidFill>
                <a:hlinkClick r:id="rId4" tooltip="https://creativecommons.org/licenses/by-nc-nd/3.0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BY-NC-ND</a:t>
            </a:r>
            <a:endParaRPr lang="pt-BR" sz="700">
              <a:solidFill>
                <a:srgbClr val="FFFFFF"/>
              </a:solidFill>
            </a:endParaRPr>
          </a:p>
        </p:txBody>
      </p:sp>
      <p:sp>
        <p:nvSpPr>
          <p:cNvPr id="5" name="CaixaDeTexto 4">
            <a:extLst>
              <a:ext uri="{FF2B5EF4-FFF2-40B4-BE49-F238E27FC236}">
                <a16:creationId xmlns:a16="http://schemas.microsoft.com/office/drawing/2014/main" id="{4AE012D5-096F-4A29-A2F2-067C2D3212B0}"/>
              </a:ext>
            </a:extLst>
          </p:cNvPr>
          <p:cNvSpPr txBox="1"/>
          <p:nvPr/>
        </p:nvSpPr>
        <p:spPr>
          <a:xfrm>
            <a:off x="914400" y="0"/>
            <a:ext cx="6490010" cy="68857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000" dirty="0">
                <a:solidFill>
                  <a:srgbClr val="92D050"/>
                </a:solidFill>
                <a:effectLst/>
                <a:highlight>
                  <a:srgbClr val="FFFF00"/>
                </a:highligh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Água fluido sagrado</a:t>
            </a:r>
            <a:endParaRPr lang="pt-BR" sz="2000" dirty="0">
              <a:solidFill>
                <a:srgbClr val="92D050"/>
              </a:solidFill>
              <a:effectLst/>
              <a:highlight>
                <a:srgbClr val="FFFF00"/>
              </a:highligh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000" dirty="0">
                <a:solidFill>
                  <a:srgbClr val="92D050"/>
                </a:solidFill>
                <a:effectLst/>
                <a:highlight>
                  <a:srgbClr val="FFFF00"/>
                </a:highligh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pt-BR" sz="2000" dirty="0">
              <a:solidFill>
                <a:srgbClr val="92D050"/>
              </a:solidFill>
              <a:effectLst/>
              <a:highlight>
                <a:srgbClr val="FFFF00"/>
              </a:highligh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000" dirty="0">
                <a:solidFill>
                  <a:srgbClr val="92D050"/>
                </a:solidFill>
                <a:effectLst/>
                <a:highlight>
                  <a:srgbClr val="FFFF00"/>
                </a:highligh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Água a vida de liberdade</a:t>
            </a:r>
            <a:endParaRPr lang="pt-BR" sz="2000" dirty="0">
              <a:solidFill>
                <a:srgbClr val="92D050"/>
              </a:solidFill>
              <a:effectLst/>
              <a:highlight>
                <a:srgbClr val="FFFF00"/>
              </a:highligh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000" dirty="0">
                <a:solidFill>
                  <a:srgbClr val="92D050"/>
                </a:solidFill>
                <a:effectLst/>
                <a:highlight>
                  <a:srgbClr val="FFFF00"/>
                </a:highligh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Tão solta, infinita preciosidade</a:t>
            </a:r>
            <a:endParaRPr lang="pt-BR" sz="2000" dirty="0">
              <a:solidFill>
                <a:srgbClr val="92D050"/>
              </a:solidFill>
              <a:effectLst/>
              <a:highlight>
                <a:srgbClr val="FFFF00"/>
              </a:highligh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000" dirty="0">
                <a:solidFill>
                  <a:srgbClr val="92D050"/>
                </a:solidFill>
                <a:effectLst/>
                <a:highlight>
                  <a:srgbClr val="FFFF00"/>
                </a:highligh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Da vida em ricas possibilidades</a:t>
            </a:r>
            <a:endParaRPr lang="pt-BR" sz="2000" dirty="0">
              <a:solidFill>
                <a:srgbClr val="92D050"/>
              </a:solidFill>
              <a:effectLst/>
              <a:highlight>
                <a:srgbClr val="FFFF00"/>
              </a:highligh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000" dirty="0">
                <a:solidFill>
                  <a:srgbClr val="92D050"/>
                </a:solidFill>
                <a:effectLst/>
                <a:highlight>
                  <a:srgbClr val="FFFF00"/>
                </a:highligh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pt-BR" sz="2000" dirty="0">
              <a:solidFill>
                <a:srgbClr val="92D050"/>
              </a:solidFill>
              <a:effectLst/>
              <a:highlight>
                <a:srgbClr val="FFFF00"/>
              </a:highligh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000" dirty="0">
                <a:solidFill>
                  <a:srgbClr val="92D050"/>
                </a:solidFill>
                <a:effectLst/>
                <a:highlight>
                  <a:srgbClr val="FFFF00"/>
                </a:highligh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Água que cura, limpa e purifica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000" dirty="0">
                <a:solidFill>
                  <a:srgbClr val="92D050"/>
                </a:solidFill>
                <a:highlight>
                  <a:srgbClr val="FFFF00"/>
                </a:highligh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Água tão preciosa que liquidifica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000" dirty="0">
                <a:solidFill>
                  <a:srgbClr val="92D050"/>
                </a:solidFill>
                <a:effectLst/>
                <a:highlight>
                  <a:srgbClr val="FFFF00"/>
                </a:highligh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Água fluido que brota a vida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pt-BR" sz="2000" dirty="0">
              <a:solidFill>
                <a:srgbClr val="92D050"/>
              </a:solidFill>
              <a:highlight>
                <a:srgbClr val="FFFF00"/>
              </a:highligh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000" dirty="0">
                <a:solidFill>
                  <a:srgbClr val="92D050"/>
                </a:solidFill>
                <a:effectLst/>
                <a:highlight>
                  <a:srgbClr val="FFFF00"/>
                </a:highligh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Água que tudo faz verdejar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000" dirty="0">
                <a:solidFill>
                  <a:srgbClr val="92D050"/>
                </a:solidFill>
                <a:highlight>
                  <a:srgbClr val="FFFF00"/>
                </a:highligh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Água que mata a sede, faz limpar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000" dirty="0">
                <a:solidFill>
                  <a:srgbClr val="92D050"/>
                </a:solidFill>
                <a:effectLst/>
                <a:highlight>
                  <a:srgbClr val="FFFF00"/>
                </a:highligh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Água sagrada, vem a</a:t>
            </a:r>
            <a:r>
              <a:rPr lang="pt-BR" sz="2000" dirty="0">
                <a:solidFill>
                  <a:srgbClr val="92D050"/>
                </a:solidFill>
                <a:highlight>
                  <a:srgbClr val="FFFF00"/>
                </a:highligh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bundar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pt-BR" sz="2000" dirty="0">
              <a:solidFill>
                <a:srgbClr val="92D050"/>
              </a:solidFill>
              <a:highlight>
                <a:srgbClr val="FFFF00"/>
              </a:highligh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000" dirty="0">
                <a:solidFill>
                  <a:srgbClr val="92D050"/>
                </a:solidFill>
                <a:highlight>
                  <a:srgbClr val="FFFF00"/>
                </a:highligh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Rendo gratidão por existires</a:t>
            </a:r>
            <a:endParaRPr lang="pt-BR" sz="2000" dirty="0">
              <a:solidFill>
                <a:srgbClr val="92D050"/>
              </a:solidFill>
              <a:effectLst/>
              <a:highlight>
                <a:srgbClr val="FFFF00"/>
              </a:highligh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000" dirty="0">
                <a:solidFill>
                  <a:srgbClr val="92D050"/>
                </a:solidFill>
                <a:effectLst/>
                <a:highlight>
                  <a:srgbClr val="FFFF00"/>
                </a:highligh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pt-BR" sz="2000" dirty="0">
              <a:solidFill>
                <a:srgbClr val="92D050"/>
              </a:solidFill>
              <a:effectLst/>
              <a:highlight>
                <a:srgbClr val="FFFF00"/>
              </a:highligh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056007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>
        <p:push dir="u"/>
        <p:sndAc>
          <p:endSnd/>
        </p:sndAc>
      </p:transition>
    </mc:Choice>
    <mc:Fallback>
      <p:transition spd="slow">
        <p:push dir="u"/>
        <p:sndAc>
          <p:endSnd/>
        </p:sndAc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16B067B1-F4E5-4FDF-813D-C9E872E800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accent1"/>
              </a:gs>
              <a:gs pos="100000">
                <a:schemeClr val="accent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m 2" descr="Uma imagem contendo ao ar livre, edifício, pessoa, mão&#10;&#10;Descrição gerada automaticamente">
            <a:extLst>
              <a:ext uri="{FF2B5EF4-FFF2-40B4-BE49-F238E27FC236}">
                <a16:creationId xmlns:a16="http://schemas.microsoft.com/office/drawing/2014/main" id="{1AE9848D-AFB1-486B-8784-77F71EEFFAB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8519"/>
          <a:stretch/>
        </p:blipFill>
        <p:spPr>
          <a:xfrm>
            <a:off x="230831" y="261437"/>
            <a:ext cx="8682337" cy="6335126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E9A931BA-482F-45A3-BDE2-C21D81B5320C}"/>
              </a:ext>
            </a:extLst>
          </p:cNvPr>
          <p:cNvSpPr txBox="1"/>
          <p:nvPr/>
        </p:nvSpPr>
        <p:spPr>
          <a:xfrm>
            <a:off x="6580478" y="6396508"/>
            <a:ext cx="2332690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pt-BR" sz="700">
                <a:solidFill>
                  <a:srgbClr val="FFFFFF"/>
                </a:solidFill>
                <a:hlinkClick r:id="rId3" tooltip="https://www.pressenza.com/pt-pt/2019/10/agua-3-agua-potavel-versus-armamento-humanizar-a-saude-ou-financiar-a-guerra-o-que-escolhem-os-governos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Esta Foto</a:t>
            </a:r>
            <a:r>
              <a:rPr lang="pt-BR" sz="700">
                <a:solidFill>
                  <a:srgbClr val="FFFFFF"/>
                </a:solidFill>
              </a:rPr>
              <a:t> de Autor Desconhecido está licenciado em </a:t>
            </a:r>
            <a:r>
              <a:rPr lang="pt-BR" sz="700">
                <a:solidFill>
                  <a:srgbClr val="FFFFFF"/>
                </a:solidFill>
                <a:hlinkClick r:id="rId4" tooltip="https://creativecommons.org/licenses/by/3.0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</a:t>
            </a:r>
            <a:endParaRPr lang="pt-BR" sz="700">
              <a:solidFill>
                <a:srgbClr val="FFFFFF"/>
              </a:solidFill>
            </a:endParaRPr>
          </a:p>
        </p:txBody>
      </p:sp>
      <p:sp>
        <p:nvSpPr>
          <p:cNvPr id="5" name="CaixaDeTexto 4">
            <a:extLst>
              <a:ext uri="{FF2B5EF4-FFF2-40B4-BE49-F238E27FC236}">
                <a16:creationId xmlns:a16="http://schemas.microsoft.com/office/drawing/2014/main" id="{B3C6CEDF-7FC8-4843-BFDB-FD8258D9B0AC}"/>
              </a:ext>
            </a:extLst>
          </p:cNvPr>
          <p:cNvSpPr txBox="1"/>
          <p:nvPr/>
        </p:nvSpPr>
        <p:spPr>
          <a:xfrm>
            <a:off x="1059366" y="273464"/>
            <a:ext cx="7460166" cy="64538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000" dirty="0">
                <a:solidFill>
                  <a:schemeClr val="bg1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Água  que verdeja a terra</a:t>
            </a:r>
            <a:endParaRPr lang="pt-BR" sz="20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000" dirty="0">
                <a:solidFill>
                  <a:schemeClr val="bg1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pt-BR" sz="20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000" dirty="0">
                <a:solidFill>
                  <a:schemeClr val="bg1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Venho aqui tributo render</a:t>
            </a:r>
            <a:endParaRPr lang="pt-BR" sz="20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000" dirty="0">
                <a:solidFill>
                  <a:schemeClr val="bg1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Toda a vida venho aqui agradecer</a:t>
            </a:r>
            <a:endParaRPr lang="pt-BR" sz="20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000" dirty="0">
                <a:solidFill>
                  <a:schemeClr val="bg1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 Deus a vida que viemos receber</a:t>
            </a:r>
            <a:endParaRPr lang="pt-BR" sz="20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000" dirty="0">
                <a:solidFill>
                  <a:schemeClr val="bg1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pt-BR" sz="20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000" dirty="0">
                <a:solidFill>
                  <a:schemeClr val="bg1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 Divina presença da vida</a:t>
            </a:r>
            <a:endParaRPr lang="pt-BR" sz="20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000" dirty="0">
                <a:solidFill>
                  <a:schemeClr val="bg1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Que brota com a nascente querida</a:t>
            </a:r>
            <a:endParaRPr lang="pt-BR" sz="20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000" dirty="0">
                <a:solidFill>
                  <a:schemeClr val="bg1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Cada gota de diamante é Divina</a:t>
            </a:r>
            <a:endParaRPr lang="pt-BR" sz="20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000" dirty="0">
                <a:solidFill>
                  <a:schemeClr val="bg1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pt-BR" sz="20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000" dirty="0">
                <a:solidFill>
                  <a:schemeClr val="bg1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Água de Deus é a perfeita sabedoria</a:t>
            </a:r>
            <a:endParaRPr lang="pt-BR" sz="20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000" dirty="0">
                <a:solidFill>
                  <a:schemeClr val="bg1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Dela provém toda vida e energia</a:t>
            </a:r>
            <a:endParaRPr lang="pt-BR" sz="20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000" dirty="0">
                <a:solidFill>
                  <a:schemeClr val="bg1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Aliada aos três elementos em sintonia</a:t>
            </a:r>
            <a:endParaRPr lang="pt-BR" sz="20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000" dirty="0">
                <a:solidFill>
                  <a:schemeClr val="bg1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pt-BR" sz="20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000" dirty="0">
                <a:solidFill>
                  <a:schemeClr val="bg1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Água que faz brotar a vida abundante</a:t>
            </a:r>
            <a:endParaRPr lang="pt-BR" sz="20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297032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>
        <p:push dir="u"/>
        <p:sndAc>
          <p:endSnd/>
        </p:sndAc>
      </p:transition>
    </mc:Choice>
    <mc:Fallback>
      <p:transition spd="slow">
        <p:push dir="u"/>
        <p:sndAc>
          <p:endSnd/>
        </p:sndAc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16B067B1-F4E5-4FDF-813D-C9E872E800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accent1"/>
              </a:gs>
              <a:gs pos="100000">
                <a:schemeClr val="accent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m 2" descr="Piscina com água azul&#10;&#10;Descrição gerada automaticamente com confiança média">
            <a:extLst>
              <a:ext uri="{FF2B5EF4-FFF2-40B4-BE49-F238E27FC236}">
                <a16:creationId xmlns:a16="http://schemas.microsoft.com/office/drawing/2014/main" id="{F26BABF9-8422-4023-BBF0-FD39319392B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3852" r="13575" b="1"/>
          <a:stretch/>
        </p:blipFill>
        <p:spPr>
          <a:xfrm>
            <a:off x="230831" y="261437"/>
            <a:ext cx="8682337" cy="6335126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FEAE4F3B-13F0-4479-BD43-2CFC78F8F18E}"/>
              </a:ext>
            </a:extLst>
          </p:cNvPr>
          <p:cNvSpPr txBox="1"/>
          <p:nvPr/>
        </p:nvSpPr>
        <p:spPr>
          <a:xfrm>
            <a:off x="6460253" y="6396508"/>
            <a:ext cx="2452915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pt-BR" sz="700">
                <a:solidFill>
                  <a:srgbClr val="FFFFFF"/>
                </a:solidFill>
                <a:hlinkClick r:id="rId3" tooltip="http://www.laheroica.cl/2020/02/06/cuidemos-el-agua-el-vital-elemento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Esta Foto</a:t>
            </a:r>
            <a:r>
              <a:rPr lang="pt-BR" sz="700">
                <a:solidFill>
                  <a:srgbClr val="FFFFFF"/>
                </a:solidFill>
              </a:rPr>
              <a:t> de Autor Desconhecido está licenciado em </a:t>
            </a:r>
            <a:r>
              <a:rPr lang="pt-BR" sz="700">
                <a:solidFill>
                  <a:srgbClr val="FFFFFF"/>
                </a:solidFill>
                <a:hlinkClick r:id="rId4" tooltip="https://creativecommons.org/licenses/by-sa/3.0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BY-SA</a:t>
            </a:r>
            <a:endParaRPr lang="pt-BR" sz="700">
              <a:solidFill>
                <a:srgbClr val="FFFFFF"/>
              </a:solidFill>
            </a:endParaRPr>
          </a:p>
        </p:txBody>
      </p:sp>
      <p:sp>
        <p:nvSpPr>
          <p:cNvPr id="5" name="CaixaDeTexto 4">
            <a:extLst>
              <a:ext uri="{FF2B5EF4-FFF2-40B4-BE49-F238E27FC236}">
                <a16:creationId xmlns:a16="http://schemas.microsoft.com/office/drawing/2014/main" id="{12FB35CF-AE09-4A70-82BF-637B8C53E1D4}"/>
              </a:ext>
            </a:extLst>
          </p:cNvPr>
          <p:cNvSpPr txBox="1"/>
          <p:nvPr/>
        </p:nvSpPr>
        <p:spPr>
          <a:xfrm>
            <a:off x="230832" y="261437"/>
            <a:ext cx="7786896" cy="59609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1800" dirty="0">
                <a:solidFill>
                  <a:srgbClr val="0070C0"/>
                </a:solidFill>
                <a:effectLst/>
                <a:highlight>
                  <a:srgbClr val="FFFF00"/>
                </a:highligh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Água líquido precioso</a:t>
            </a:r>
            <a:endParaRPr lang="pt-BR" sz="1800" dirty="0">
              <a:solidFill>
                <a:srgbClr val="0070C0"/>
              </a:solidFill>
              <a:effectLst/>
              <a:highlight>
                <a:srgbClr val="FFFF00"/>
              </a:highligh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1800" dirty="0">
                <a:solidFill>
                  <a:srgbClr val="0070C0"/>
                </a:solidFill>
                <a:effectLst/>
                <a:highlight>
                  <a:srgbClr val="FFFF00"/>
                </a:highligh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pt-BR" sz="1800" dirty="0">
              <a:solidFill>
                <a:srgbClr val="0070C0"/>
              </a:solidFill>
              <a:effectLst/>
              <a:highlight>
                <a:srgbClr val="FFFF00"/>
              </a:highligh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1800" dirty="0">
                <a:solidFill>
                  <a:srgbClr val="0070C0"/>
                </a:solidFill>
                <a:effectLst/>
                <a:highlight>
                  <a:srgbClr val="FFFF00"/>
                </a:highligh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Que faz a vida tão fortalecida</a:t>
            </a:r>
            <a:endParaRPr lang="pt-BR" sz="1800" dirty="0">
              <a:solidFill>
                <a:srgbClr val="0070C0"/>
              </a:solidFill>
              <a:effectLst/>
              <a:highlight>
                <a:srgbClr val="FFFF00"/>
              </a:highligh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1800" dirty="0">
                <a:solidFill>
                  <a:srgbClr val="0070C0"/>
                </a:solidFill>
                <a:effectLst/>
                <a:highlight>
                  <a:srgbClr val="FFFF00"/>
                </a:highligh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Em cada canto tão bela e florida</a:t>
            </a:r>
            <a:endParaRPr lang="pt-BR" sz="1800" dirty="0">
              <a:solidFill>
                <a:srgbClr val="0070C0"/>
              </a:solidFill>
              <a:effectLst/>
              <a:highlight>
                <a:srgbClr val="FFFF00"/>
              </a:highligh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1800" dirty="0">
                <a:solidFill>
                  <a:srgbClr val="0070C0"/>
                </a:solidFill>
                <a:effectLst/>
                <a:highlight>
                  <a:srgbClr val="FFFF00"/>
                </a:highligh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Faz a terra ficar tão colorida</a:t>
            </a:r>
            <a:endParaRPr lang="pt-BR" sz="1800" dirty="0">
              <a:solidFill>
                <a:srgbClr val="0070C0"/>
              </a:solidFill>
              <a:effectLst/>
              <a:highlight>
                <a:srgbClr val="FFFF00"/>
              </a:highligh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1800" dirty="0">
                <a:solidFill>
                  <a:srgbClr val="0070C0"/>
                </a:solidFill>
                <a:effectLst/>
                <a:highlight>
                  <a:srgbClr val="FFFF00"/>
                </a:highligh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pt-BR" sz="1800" dirty="0">
              <a:solidFill>
                <a:srgbClr val="0070C0"/>
              </a:solidFill>
              <a:effectLst/>
              <a:highlight>
                <a:srgbClr val="FFFF00"/>
              </a:highligh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1800" dirty="0">
                <a:solidFill>
                  <a:srgbClr val="0070C0"/>
                </a:solidFill>
                <a:effectLst/>
                <a:highlight>
                  <a:srgbClr val="FFFF00"/>
                </a:highligh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Líquido tão doce e tão precioso</a:t>
            </a:r>
            <a:endParaRPr lang="pt-BR" sz="1800" dirty="0">
              <a:solidFill>
                <a:srgbClr val="0070C0"/>
              </a:solidFill>
              <a:effectLst/>
              <a:highlight>
                <a:srgbClr val="FFFF00"/>
              </a:highligh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1800" dirty="0">
                <a:solidFill>
                  <a:srgbClr val="0070C0"/>
                </a:solidFill>
                <a:effectLst/>
                <a:highlight>
                  <a:srgbClr val="FFFF00"/>
                </a:highligh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Celebrado por Deus tão Bondoso</a:t>
            </a:r>
            <a:endParaRPr lang="pt-BR" sz="1800" dirty="0">
              <a:solidFill>
                <a:srgbClr val="0070C0"/>
              </a:solidFill>
              <a:effectLst/>
              <a:highlight>
                <a:srgbClr val="FFFF00"/>
              </a:highligh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1800" dirty="0">
                <a:solidFill>
                  <a:srgbClr val="0070C0"/>
                </a:solidFill>
                <a:effectLst/>
                <a:highlight>
                  <a:srgbClr val="FFFF00"/>
                </a:highligh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Faz nascer cada broto vigoroso</a:t>
            </a:r>
            <a:endParaRPr lang="pt-BR" sz="1800" dirty="0">
              <a:solidFill>
                <a:srgbClr val="0070C0"/>
              </a:solidFill>
              <a:effectLst/>
              <a:highlight>
                <a:srgbClr val="FFFF00"/>
              </a:highligh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1800" dirty="0">
                <a:solidFill>
                  <a:srgbClr val="0070C0"/>
                </a:solidFill>
                <a:effectLst/>
                <a:highlight>
                  <a:srgbClr val="FFFF00"/>
                </a:highligh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pt-BR" sz="1800" dirty="0">
              <a:solidFill>
                <a:srgbClr val="0070C0"/>
              </a:solidFill>
              <a:effectLst/>
              <a:highlight>
                <a:srgbClr val="FFFF00"/>
              </a:highligh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1800" dirty="0">
                <a:solidFill>
                  <a:srgbClr val="0070C0"/>
                </a:solidFill>
                <a:effectLst/>
                <a:highlight>
                  <a:srgbClr val="FFFF00"/>
                </a:highligh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Água que vai tudo purificando</a:t>
            </a:r>
            <a:endParaRPr lang="pt-BR" sz="1800" dirty="0">
              <a:solidFill>
                <a:srgbClr val="0070C0"/>
              </a:solidFill>
              <a:effectLst/>
              <a:highlight>
                <a:srgbClr val="FFFF00"/>
              </a:highligh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1800" dirty="0">
                <a:solidFill>
                  <a:srgbClr val="0070C0"/>
                </a:solidFill>
                <a:effectLst/>
                <a:highlight>
                  <a:srgbClr val="FFFF00"/>
                </a:highligh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Vai milagrosamente transformando</a:t>
            </a:r>
            <a:endParaRPr lang="pt-BR" sz="1800" dirty="0">
              <a:solidFill>
                <a:srgbClr val="0070C0"/>
              </a:solidFill>
              <a:effectLst/>
              <a:highlight>
                <a:srgbClr val="FFFF00"/>
              </a:highligh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1800" dirty="0">
                <a:solidFill>
                  <a:srgbClr val="0070C0"/>
                </a:solidFill>
                <a:effectLst/>
                <a:highlight>
                  <a:srgbClr val="FFFF00"/>
                </a:highligh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Cada vida que vai germinando</a:t>
            </a:r>
            <a:endParaRPr lang="pt-BR" sz="1800" dirty="0">
              <a:solidFill>
                <a:srgbClr val="0070C0"/>
              </a:solidFill>
              <a:effectLst/>
              <a:highlight>
                <a:srgbClr val="FFFF00"/>
              </a:highligh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1800" dirty="0">
                <a:solidFill>
                  <a:srgbClr val="0070C0"/>
                </a:solidFill>
                <a:effectLst/>
                <a:highlight>
                  <a:srgbClr val="FFFF00"/>
                </a:highligh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pt-BR" sz="1800" dirty="0">
              <a:solidFill>
                <a:srgbClr val="0070C0"/>
              </a:solidFill>
              <a:effectLst/>
              <a:highlight>
                <a:srgbClr val="FFFF00"/>
              </a:highligh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1800" dirty="0">
                <a:solidFill>
                  <a:srgbClr val="0070C0"/>
                </a:solidFill>
                <a:effectLst/>
                <a:highlight>
                  <a:srgbClr val="FFFF00"/>
                </a:highligh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Água; preciosas gotas de diamante</a:t>
            </a:r>
            <a:endParaRPr lang="pt-BR" sz="1800" dirty="0">
              <a:solidFill>
                <a:srgbClr val="0070C0"/>
              </a:solidFill>
              <a:effectLst/>
              <a:highlight>
                <a:srgbClr val="FFFF00"/>
              </a:highligh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384782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>
        <p:push dir="u"/>
        <p:sndAc>
          <p:endSnd/>
        </p:sndAc>
      </p:transition>
    </mc:Choice>
    <mc:Fallback>
      <p:transition spd="slow">
        <p:push dir="u"/>
        <p:sndAc>
          <p:endSnd/>
        </p:sndAc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16B067B1-F4E5-4FDF-813D-C9E872E800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accent1"/>
              </a:gs>
              <a:gs pos="100000">
                <a:schemeClr val="accent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m 2" descr="Rio com árvores em volta&#10;&#10;Descrição gerada automaticamente">
            <a:extLst>
              <a:ext uri="{FF2B5EF4-FFF2-40B4-BE49-F238E27FC236}">
                <a16:creationId xmlns:a16="http://schemas.microsoft.com/office/drawing/2014/main" id="{1CD91D21-F03B-4A1F-B49D-F1B47E90323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r="1" b="2713"/>
          <a:stretch/>
        </p:blipFill>
        <p:spPr>
          <a:xfrm>
            <a:off x="230831" y="261437"/>
            <a:ext cx="8682337" cy="6335126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B1D66C15-29FD-479F-9194-1C8574074912}"/>
              </a:ext>
            </a:extLst>
          </p:cNvPr>
          <p:cNvSpPr txBox="1"/>
          <p:nvPr/>
        </p:nvSpPr>
        <p:spPr>
          <a:xfrm>
            <a:off x="6307968" y="6396508"/>
            <a:ext cx="2605200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pt-BR" sz="700">
                <a:solidFill>
                  <a:srgbClr val="FFFFFF"/>
                </a:solidFill>
                <a:hlinkClick r:id="rId3" tooltip="https://www.flickr.com/photos/dutka/31880629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Esta Foto</a:t>
            </a:r>
            <a:r>
              <a:rPr lang="pt-BR" sz="700">
                <a:solidFill>
                  <a:srgbClr val="FFFFFF"/>
                </a:solidFill>
              </a:rPr>
              <a:t> de Autor Desconhecido está licenciado em </a:t>
            </a:r>
            <a:r>
              <a:rPr lang="pt-BR" sz="700">
                <a:solidFill>
                  <a:srgbClr val="FFFFFF"/>
                </a:solidFill>
                <a:hlinkClick r:id="rId4" tooltip="https://creativecommons.org/licenses/by-nc-nd/3.0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BY-NC-ND</a:t>
            </a:r>
            <a:endParaRPr lang="pt-BR" sz="700">
              <a:solidFill>
                <a:srgbClr val="FFFFFF"/>
              </a:solidFill>
            </a:endParaRPr>
          </a:p>
        </p:txBody>
      </p:sp>
      <p:sp>
        <p:nvSpPr>
          <p:cNvPr id="5" name="CaixaDeTexto 4">
            <a:extLst>
              <a:ext uri="{FF2B5EF4-FFF2-40B4-BE49-F238E27FC236}">
                <a16:creationId xmlns:a16="http://schemas.microsoft.com/office/drawing/2014/main" id="{4C9ADE7B-D1DC-4E66-AC4C-F6ED97ECEE29}"/>
              </a:ext>
            </a:extLst>
          </p:cNvPr>
          <p:cNvSpPr txBox="1"/>
          <p:nvPr/>
        </p:nvSpPr>
        <p:spPr>
          <a:xfrm>
            <a:off x="501805" y="167268"/>
            <a:ext cx="7839307" cy="64538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000" dirty="0">
                <a:solidFill>
                  <a:schemeClr val="accent1"/>
                </a:solidFill>
                <a:effectLst/>
                <a:highlight>
                  <a:srgbClr val="FFFF00"/>
                </a:highligh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AGUA: LUZ, VIDA E AMOR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pt-BR" sz="2000" dirty="0">
              <a:solidFill>
                <a:schemeClr val="accent1"/>
              </a:solidFill>
              <a:effectLst/>
              <a:highlight>
                <a:srgbClr val="FFFF00"/>
              </a:highligh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000" dirty="0">
                <a:solidFill>
                  <a:schemeClr val="accent1"/>
                </a:solidFill>
                <a:effectLst/>
                <a:highlight>
                  <a:srgbClr val="FFFF00"/>
                </a:highligh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Água que vai as montanhas rodeando</a:t>
            </a:r>
            <a:endParaRPr lang="pt-BR" sz="2000" dirty="0">
              <a:solidFill>
                <a:schemeClr val="accent1"/>
              </a:solidFill>
              <a:effectLst/>
              <a:highlight>
                <a:srgbClr val="FFFF00"/>
              </a:highligh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000" dirty="0">
                <a:solidFill>
                  <a:schemeClr val="accent1"/>
                </a:solidFill>
                <a:effectLst/>
                <a:highlight>
                  <a:srgbClr val="FFFF00"/>
                </a:highligh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Vai cada semente e vida regando</a:t>
            </a:r>
            <a:endParaRPr lang="pt-BR" sz="2000" dirty="0">
              <a:solidFill>
                <a:schemeClr val="accent1"/>
              </a:solidFill>
              <a:effectLst/>
              <a:highlight>
                <a:srgbClr val="FFFF00"/>
              </a:highligh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000" dirty="0">
                <a:solidFill>
                  <a:schemeClr val="accent1"/>
                </a:solidFill>
                <a:effectLst/>
                <a:highlight>
                  <a:srgbClr val="FFFF00"/>
                </a:highligh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Água que mata a sede, vai curando</a:t>
            </a:r>
            <a:endParaRPr lang="pt-BR" sz="2000" dirty="0">
              <a:solidFill>
                <a:schemeClr val="accent1"/>
              </a:solidFill>
              <a:effectLst/>
              <a:highlight>
                <a:srgbClr val="FFFF00"/>
              </a:highligh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000" dirty="0">
                <a:solidFill>
                  <a:schemeClr val="accent1"/>
                </a:solidFill>
                <a:effectLst/>
                <a:highlight>
                  <a:srgbClr val="FFFF00"/>
                </a:highligh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pt-BR" sz="2000" dirty="0">
              <a:solidFill>
                <a:schemeClr val="accent1"/>
              </a:solidFill>
              <a:effectLst/>
              <a:highlight>
                <a:srgbClr val="FFFF00"/>
              </a:highligh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000" dirty="0">
                <a:solidFill>
                  <a:schemeClr val="accent1"/>
                </a:solidFill>
                <a:effectLst/>
                <a:highlight>
                  <a:srgbClr val="FFFF00"/>
                </a:highligh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Água é vida de Deus iluminando</a:t>
            </a:r>
            <a:endParaRPr lang="pt-BR" sz="2000" dirty="0">
              <a:solidFill>
                <a:schemeClr val="accent1"/>
              </a:solidFill>
              <a:effectLst/>
              <a:highlight>
                <a:srgbClr val="FFFF00"/>
              </a:highligh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000" dirty="0">
                <a:solidFill>
                  <a:schemeClr val="accent1"/>
                </a:solidFill>
                <a:effectLst/>
                <a:highlight>
                  <a:srgbClr val="FFFF00"/>
                </a:highligh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Vai a terra protegendo, abençoando</a:t>
            </a:r>
            <a:endParaRPr lang="pt-BR" sz="2000" dirty="0">
              <a:solidFill>
                <a:schemeClr val="accent1"/>
              </a:solidFill>
              <a:effectLst/>
              <a:highlight>
                <a:srgbClr val="FFFF00"/>
              </a:highligh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000" dirty="0">
                <a:solidFill>
                  <a:schemeClr val="accent1"/>
                </a:solidFill>
                <a:effectLst/>
                <a:highlight>
                  <a:srgbClr val="FFFF00"/>
                </a:highligh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Água em sintonia vai pelejando</a:t>
            </a:r>
            <a:endParaRPr lang="pt-BR" sz="2000" dirty="0">
              <a:solidFill>
                <a:schemeClr val="accent1"/>
              </a:solidFill>
              <a:effectLst/>
              <a:highlight>
                <a:srgbClr val="FFFF00"/>
              </a:highligh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000" dirty="0">
                <a:solidFill>
                  <a:schemeClr val="accent1"/>
                </a:solidFill>
                <a:effectLst/>
                <a:highlight>
                  <a:srgbClr val="FFFF00"/>
                </a:highligh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pt-BR" sz="2000" dirty="0">
              <a:solidFill>
                <a:schemeClr val="accent1"/>
              </a:solidFill>
              <a:effectLst/>
              <a:highlight>
                <a:srgbClr val="FFFF00"/>
              </a:highligh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000" dirty="0">
                <a:solidFill>
                  <a:schemeClr val="accent1"/>
                </a:solidFill>
                <a:effectLst/>
                <a:highlight>
                  <a:srgbClr val="FFFF00"/>
                </a:highligh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Água doce néctar de possibilidade</a:t>
            </a:r>
            <a:endParaRPr lang="pt-BR" sz="2000" dirty="0">
              <a:solidFill>
                <a:schemeClr val="accent1"/>
              </a:solidFill>
              <a:effectLst/>
              <a:highlight>
                <a:srgbClr val="FFFF00"/>
              </a:highligh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000" dirty="0">
                <a:solidFill>
                  <a:schemeClr val="accent1"/>
                </a:solidFill>
                <a:effectLst/>
                <a:highlight>
                  <a:srgbClr val="FFFF00"/>
                </a:highligh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Água doce néctar de oportunidades</a:t>
            </a:r>
            <a:endParaRPr lang="pt-BR" sz="2000" dirty="0">
              <a:solidFill>
                <a:schemeClr val="accent1"/>
              </a:solidFill>
              <a:effectLst/>
              <a:highlight>
                <a:srgbClr val="FFFF00"/>
              </a:highligh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000" dirty="0">
                <a:solidFill>
                  <a:schemeClr val="accent1"/>
                </a:solidFill>
                <a:effectLst/>
                <a:highlight>
                  <a:srgbClr val="FFFF00"/>
                </a:highligh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Água reina aqui com a sua verdade</a:t>
            </a:r>
            <a:endParaRPr lang="pt-BR" sz="2000" dirty="0">
              <a:solidFill>
                <a:schemeClr val="accent1"/>
              </a:solidFill>
              <a:effectLst/>
              <a:highlight>
                <a:srgbClr val="FFFF00"/>
              </a:highligh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000" dirty="0">
                <a:solidFill>
                  <a:schemeClr val="accent1"/>
                </a:solidFill>
                <a:effectLst/>
                <a:highlight>
                  <a:srgbClr val="FFFF00"/>
                </a:highligh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pt-BR" sz="2000" dirty="0">
              <a:solidFill>
                <a:schemeClr val="accent1"/>
              </a:solidFill>
              <a:effectLst/>
              <a:highlight>
                <a:srgbClr val="FFFF00"/>
              </a:highligh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000" dirty="0">
                <a:solidFill>
                  <a:schemeClr val="accent1"/>
                </a:solidFill>
                <a:effectLst/>
                <a:highlight>
                  <a:srgbClr val="FFFF00"/>
                </a:highligh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Água simboliza a vida e liberdade </a:t>
            </a:r>
            <a:endParaRPr lang="pt-BR" sz="2000" dirty="0">
              <a:solidFill>
                <a:schemeClr val="accent1"/>
              </a:solidFill>
              <a:effectLst/>
              <a:highlight>
                <a:srgbClr val="FFFF00"/>
              </a:highligh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260434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>
        <p:push dir="u"/>
        <p:sndAc>
          <p:endSnd/>
        </p:sndAc>
      </p:transition>
    </mc:Choice>
    <mc:Fallback>
      <p:transition spd="slow">
        <p:push dir="u"/>
        <p:sndAc>
          <p:endSnd/>
        </p:sndAc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16B067B1-F4E5-4FDF-813D-C9E872E800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accent1"/>
              </a:gs>
              <a:gs pos="100000">
                <a:schemeClr val="accent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m 2" descr="Montanha perto do mar&#10;&#10;Descrição gerada automaticamente">
            <a:extLst>
              <a:ext uri="{FF2B5EF4-FFF2-40B4-BE49-F238E27FC236}">
                <a16:creationId xmlns:a16="http://schemas.microsoft.com/office/drawing/2014/main" id="{64FA18A4-30E0-457C-918E-61FB025E47A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9204" r="-1" b="-1"/>
          <a:stretch/>
        </p:blipFill>
        <p:spPr>
          <a:xfrm>
            <a:off x="230831" y="261437"/>
            <a:ext cx="8682337" cy="6335126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A1B9FAC9-6088-4A4A-A70D-F84F531F89E1}"/>
              </a:ext>
            </a:extLst>
          </p:cNvPr>
          <p:cNvSpPr txBox="1"/>
          <p:nvPr/>
        </p:nvSpPr>
        <p:spPr>
          <a:xfrm>
            <a:off x="6441017" y="6396508"/>
            <a:ext cx="2472151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pt-BR" sz="700">
                <a:solidFill>
                  <a:srgbClr val="FFFFFF"/>
                </a:solidFill>
                <a:hlinkClick r:id="rId3" tooltip="https://www.flickr.com/photos/soldon/4533502696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Esta Foto</a:t>
            </a:r>
            <a:r>
              <a:rPr lang="pt-BR" sz="700">
                <a:solidFill>
                  <a:srgbClr val="FFFFFF"/>
                </a:solidFill>
              </a:rPr>
              <a:t> de Autor Desconhecido está licenciado em </a:t>
            </a:r>
            <a:r>
              <a:rPr lang="pt-BR" sz="700">
                <a:solidFill>
                  <a:srgbClr val="FFFFFF"/>
                </a:solidFill>
                <a:hlinkClick r:id="rId4" tooltip="https://creativecommons.org/licenses/by-nd/3.0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BY-ND</a:t>
            </a:r>
            <a:endParaRPr lang="pt-BR" sz="700">
              <a:solidFill>
                <a:srgbClr val="FFFFFF"/>
              </a:solidFill>
            </a:endParaRPr>
          </a:p>
        </p:txBody>
      </p:sp>
      <p:sp>
        <p:nvSpPr>
          <p:cNvPr id="5" name="CaixaDeTexto 4">
            <a:extLst>
              <a:ext uri="{FF2B5EF4-FFF2-40B4-BE49-F238E27FC236}">
                <a16:creationId xmlns:a16="http://schemas.microsoft.com/office/drawing/2014/main" id="{6DDDB163-9F18-4714-BD7C-BE26C485F3B4}"/>
              </a:ext>
            </a:extLst>
          </p:cNvPr>
          <p:cNvSpPr txBox="1"/>
          <p:nvPr/>
        </p:nvSpPr>
        <p:spPr>
          <a:xfrm>
            <a:off x="1248937" y="89210"/>
            <a:ext cx="5932448" cy="63598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1800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ÁGUA SAGRADA E DIVINA</a:t>
            </a:r>
            <a:endParaRPr lang="pt-BR" sz="1800" dirty="0">
              <a:effectLst/>
              <a:highlight>
                <a:srgbClr val="FFFF00"/>
              </a:highligh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1800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Água é vida tão essencial</a:t>
            </a:r>
            <a:endParaRPr lang="pt-BR" sz="1800" dirty="0">
              <a:effectLst/>
              <a:highlight>
                <a:srgbClr val="FFFF00"/>
              </a:highligh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1800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Da mente e do corpo em geral</a:t>
            </a:r>
            <a:endParaRPr lang="pt-BR" sz="1800" dirty="0">
              <a:effectLst/>
              <a:highlight>
                <a:srgbClr val="FFFF00"/>
              </a:highligh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1800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Saúde e presença de Deus universal</a:t>
            </a:r>
            <a:endParaRPr lang="pt-BR" sz="1800" dirty="0">
              <a:effectLst/>
              <a:highlight>
                <a:srgbClr val="FFFF00"/>
              </a:highligh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1800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pt-BR" sz="1800" dirty="0">
              <a:effectLst/>
              <a:highlight>
                <a:srgbClr val="FFFF00"/>
              </a:highligh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1800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Água se expressa na prosperidade</a:t>
            </a:r>
            <a:endParaRPr lang="pt-BR" sz="1800" dirty="0">
              <a:effectLst/>
              <a:highlight>
                <a:srgbClr val="FFFF00"/>
              </a:highligh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1800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Água a abundância da santidade</a:t>
            </a:r>
            <a:endParaRPr lang="pt-BR" sz="1800" dirty="0">
              <a:effectLst/>
              <a:highlight>
                <a:srgbClr val="FFFF00"/>
              </a:highligh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1800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Alegria Divina, mais perfeita verdade</a:t>
            </a:r>
            <a:endParaRPr lang="pt-BR" sz="1800" dirty="0">
              <a:effectLst/>
              <a:highlight>
                <a:srgbClr val="FFFF00"/>
              </a:highligh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1800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Água de Deus é a perfeita vibração</a:t>
            </a:r>
            <a:endParaRPr lang="pt-BR" sz="1800" dirty="0">
              <a:effectLst/>
              <a:highlight>
                <a:srgbClr val="FFFF00"/>
              </a:highligh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1800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 vida, de cura, de ser, de missão</a:t>
            </a:r>
            <a:endParaRPr lang="pt-BR" sz="1800" dirty="0">
              <a:effectLst/>
              <a:highlight>
                <a:srgbClr val="FFFF00"/>
              </a:highligh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1800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Água que dá refúgio na solidão</a:t>
            </a:r>
            <a:endParaRPr lang="pt-BR" sz="1800" dirty="0">
              <a:effectLst/>
              <a:highlight>
                <a:srgbClr val="FFFF00"/>
              </a:highligh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1800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pt-BR" sz="1800" dirty="0">
              <a:effectLst/>
              <a:highlight>
                <a:srgbClr val="FFFF00"/>
              </a:highligh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1800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Água que brota em cada nascente</a:t>
            </a:r>
            <a:endParaRPr lang="pt-BR" sz="1800" dirty="0">
              <a:effectLst/>
              <a:highlight>
                <a:srgbClr val="FFFF00"/>
              </a:highligh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1800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Que faz germinar toda a semente</a:t>
            </a:r>
            <a:endParaRPr lang="pt-BR" sz="1800" dirty="0">
              <a:effectLst/>
              <a:highlight>
                <a:srgbClr val="FFFF00"/>
              </a:highligh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1800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Água fluido divino permanente</a:t>
            </a:r>
            <a:endParaRPr lang="pt-BR" sz="1800" dirty="0">
              <a:effectLst/>
              <a:highlight>
                <a:srgbClr val="FFFF00"/>
              </a:highligh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1800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Agua, ar, fogo e terra unidos em ação</a:t>
            </a:r>
            <a:endParaRPr lang="pt-BR" sz="1800" dirty="0">
              <a:effectLst/>
              <a:highlight>
                <a:srgbClr val="FFFF00"/>
              </a:highligh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05201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>
        <p:push dir="u"/>
        <p:sndAc>
          <p:endSnd/>
        </p:sndAc>
      </p:transition>
    </mc:Choice>
    <mc:Fallback>
      <p:transition spd="slow">
        <p:push dir="u"/>
        <p:sndAc>
          <p:endSnd/>
        </p:sndAc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16B067B1-F4E5-4FDF-813D-C9E872E800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accent1"/>
              </a:gs>
              <a:gs pos="100000">
                <a:schemeClr val="accent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m 2" descr="Montanhas e um lago">
            <a:extLst>
              <a:ext uri="{FF2B5EF4-FFF2-40B4-BE49-F238E27FC236}">
                <a16:creationId xmlns:a16="http://schemas.microsoft.com/office/drawing/2014/main" id="{452E576C-7876-49A9-9CE5-E2257C4874D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695" r="508" b="-1"/>
          <a:stretch/>
        </p:blipFill>
        <p:spPr>
          <a:xfrm>
            <a:off x="230831" y="261437"/>
            <a:ext cx="8682337" cy="6335126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195A8C9B-1576-4D71-B66B-B997045D2465}"/>
              </a:ext>
            </a:extLst>
          </p:cNvPr>
          <p:cNvSpPr txBox="1"/>
          <p:nvPr/>
        </p:nvSpPr>
        <p:spPr>
          <a:xfrm>
            <a:off x="546410" y="356839"/>
            <a:ext cx="7393258" cy="63598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1800" dirty="0">
                <a:solidFill>
                  <a:srgbClr val="002060"/>
                </a:solidFill>
                <a:effectLst/>
                <a:highlight>
                  <a:srgbClr val="00FF00"/>
                </a:highligh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Á água é vida dinâmica</a:t>
            </a:r>
            <a:endParaRPr lang="pt-BR" sz="1800" dirty="0">
              <a:effectLst/>
              <a:highlight>
                <a:srgbClr val="00FF00"/>
              </a:highligh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1800" dirty="0">
                <a:solidFill>
                  <a:srgbClr val="002060"/>
                </a:solidFill>
                <a:effectLst/>
                <a:highlight>
                  <a:srgbClr val="00FF00"/>
                </a:highligh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pt-BR" sz="1800" dirty="0">
              <a:effectLst/>
              <a:highlight>
                <a:srgbClr val="00FF00"/>
              </a:highligh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1800" dirty="0">
                <a:solidFill>
                  <a:srgbClr val="002060"/>
                </a:solidFill>
                <a:effectLst/>
                <a:highlight>
                  <a:srgbClr val="00FF00"/>
                </a:highligh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Com os três elementos em sintonia</a:t>
            </a:r>
            <a:endParaRPr lang="pt-BR" sz="1800" dirty="0">
              <a:effectLst/>
              <a:highlight>
                <a:srgbClr val="00FF00"/>
              </a:highligh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1800" dirty="0">
                <a:solidFill>
                  <a:srgbClr val="002060"/>
                </a:solidFill>
                <a:effectLst/>
                <a:highlight>
                  <a:srgbClr val="00FF00"/>
                </a:highligh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É de Deus toda a criação e sabedoria</a:t>
            </a:r>
            <a:endParaRPr lang="pt-BR" sz="1800" dirty="0">
              <a:effectLst/>
              <a:highlight>
                <a:srgbClr val="00FF00"/>
              </a:highligh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1800" dirty="0">
                <a:solidFill>
                  <a:srgbClr val="002060"/>
                </a:solidFill>
                <a:effectLst/>
                <a:highlight>
                  <a:srgbClr val="00FF00"/>
                </a:highligh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Fica registrada nesta minha poesia</a:t>
            </a:r>
            <a:endParaRPr lang="pt-BR" sz="1800" dirty="0">
              <a:effectLst/>
              <a:highlight>
                <a:srgbClr val="00FF00"/>
              </a:highligh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1800" dirty="0">
                <a:solidFill>
                  <a:srgbClr val="002060"/>
                </a:solidFill>
                <a:effectLst/>
                <a:highlight>
                  <a:srgbClr val="00FF00"/>
                </a:highligh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pt-BR" sz="1800" dirty="0">
              <a:effectLst/>
              <a:highlight>
                <a:srgbClr val="00FF00"/>
              </a:highligh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1800" dirty="0">
                <a:solidFill>
                  <a:srgbClr val="002060"/>
                </a:solidFill>
                <a:effectLst/>
                <a:highlight>
                  <a:srgbClr val="00FF00"/>
                </a:highligh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Tudo o que penso em agradecimento</a:t>
            </a:r>
            <a:endParaRPr lang="pt-BR" sz="1800" dirty="0">
              <a:effectLst/>
              <a:highlight>
                <a:srgbClr val="00FF00"/>
              </a:highligh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1800" dirty="0">
                <a:solidFill>
                  <a:srgbClr val="002060"/>
                </a:solidFill>
                <a:effectLst/>
                <a:highlight>
                  <a:srgbClr val="00FF00"/>
                </a:highligh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 água alivia todo padecimento</a:t>
            </a:r>
            <a:endParaRPr lang="pt-BR" sz="1800" dirty="0">
              <a:effectLst/>
              <a:highlight>
                <a:srgbClr val="00FF00"/>
              </a:highligh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1800" dirty="0">
                <a:solidFill>
                  <a:srgbClr val="002060"/>
                </a:solidFill>
                <a:effectLst/>
                <a:highlight>
                  <a:srgbClr val="00FF00"/>
                </a:highligh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É ela o mais precioso elemento</a:t>
            </a:r>
            <a:endParaRPr lang="pt-BR" sz="1800" dirty="0">
              <a:effectLst/>
              <a:highlight>
                <a:srgbClr val="00FF00"/>
              </a:highligh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1800" dirty="0">
                <a:solidFill>
                  <a:srgbClr val="002060"/>
                </a:solidFill>
                <a:effectLst/>
                <a:highlight>
                  <a:srgbClr val="00FF00"/>
                </a:highligh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pt-BR" sz="1800" dirty="0">
              <a:effectLst/>
              <a:highlight>
                <a:srgbClr val="00FF00"/>
              </a:highligh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1800" dirty="0">
                <a:solidFill>
                  <a:srgbClr val="002060"/>
                </a:solidFill>
                <a:effectLst/>
                <a:highlight>
                  <a:srgbClr val="00FF00"/>
                </a:highligh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Sem ela a vida seca e não germina</a:t>
            </a:r>
            <a:endParaRPr lang="pt-BR" sz="1800" dirty="0">
              <a:effectLst/>
              <a:highlight>
                <a:srgbClr val="00FF00"/>
              </a:highligh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1800" dirty="0">
                <a:solidFill>
                  <a:srgbClr val="002060"/>
                </a:solidFill>
                <a:effectLst/>
                <a:highlight>
                  <a:srgbClr val="00FF00"/>
                </a:highligh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Nascemos da água que é vitamina</a:t>
            </a:r>
            <a:endParaRPr lang="pt-BR" sz="1800" dirty="0">
              <a:effectLst/>
              <a:highlight>
                <a:srgbClr val="00FF00"/>
              </a:highligh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1800" dirty="0">
                <a:solidFill>
                  <a:srgbClr val="002060"/>
                </a:solidFill>
                <a:effectLst/>
                <a:highlight>
                  <a:srgbClr val="00FF00"/>
                </a:highligh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Ela deve ser cuidada, nossa menina</a:t>
            </a:r>
            <a:endParaRPr lang="pt-BR" sz="1800" dirty="0">
              <a:effectLst/>
              <a:highlight>
                <a:srgbClr val="00FF00"/>
              </a:highligh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1800" dirty="0">
                <a:solidFill>
                  <a:srgbClr val="002060"/>
                </a:solidFill>
                <a:effectLst/>
                <a:highlight>
                  <a:srgbClr val="00FF00"/>
                </a:highligh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pt-BR" sz="1800" dirty="0">
              <a:effectLst/>
              <a:highlight>
                <a:srgbClr val="00FF00"/>
              </a:highligh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1800" dirty="0">
                <a:solidFill>
                  <a:srgbClr val="002060"/>
                </a:solidFill>
                <a:effectLst/>
                <a:highlight>
                  <a:srgbClr val="00FF00"/>
                </a:highligh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Da vida é rainha, é toda abençoada</a:t>
            </a:r>
            <a:endParaRPr lang="pt-BR" sz="1800" dirty="0">
              <a:effectLst/>
              <a:highlight>
                <a:srgbClr val="00FF00"/>
              </a:highligh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1800" dirty="0">
                <a:solidFill>
                  <a:srgbClr val="002060"/>
                </a:solidFill>
                <a:effectLst/>
                <a:highlight>
                  <a:srgbClr val="00FF00"/>
                </a:highligh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pt-BR" sz="1800" dirty="0">
              <a:effectLst/>
              <a:highlight>
                <a:srgbClr val="00FF00"/>
              </a:highligh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39549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>
        <p:push dir="u"/>
        <p:sndAc>
          <p:endSnd/>
        </p:sndAc>
      </p:transition>
    </mc:Choice>
    <mc:Fallback>
      <p:transition spd="slow">
        <p:push dir="u"/>
        <p:sndAc>
          <p:endSnd/>
        </p:sndAc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8">
            <a:extLst>
              <a:ext uri="{FF2B5EF4-FFF2-40B4-BE49-F238E27FC236}">
                <a16:creationId xmlns:a16="http://schemas.microsoft.com/office/drawing/2014/main" id="{6680F1D3-7650-4307-A001-0163AD371D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m 2" descr="Montanha com árvores&#10;&#10;Descrição gerada automaticamente">
            <a:extLst>
              <a:ext uri="{FF2B5EF4-FFF2-40B4-BE49-F238E27FC236}">
                <a16:creationId xmlns:a16="http://schemas.microsoft.com/office/drawing/2014/main" id="{2FCD6565-1407-49D1-9206-DE11D9D7C0B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16878" r="1" b="1"/>
          <a:stretch/>
        </p:blipFill>
        <p:spPr>
          <a:xfrm>
            <a:off x="1271587" y="283941"/>
            <a:ext cx="6600825" cy="5955873"/>
          </a:xfrm>
          <a:custGeom>
            <a:avLst/>
            <a:gdLst/>
            <a:ahLst/>
            <a:cxnLst/>
            <a:rect l="l" t="t" r="r" b="b"/>
            <a:pathLst>
              <a:path w="8678780" h="5873097">
                <a:moveTo>
                  <a:pt x="1379513" y="25"/>
                </a:moveTo>
                <a:cubicBezTo>
                  <a:pt x="1399326" y="458"/>
                  <a:pt x="1419819" y="6516"/>
                  <a:pt x="1438386" y="8439"/>
                </a:cubicBezTo>
                <a:cubicBezTo>
                  <a:pt x="1848256" y="51517"/>
                  <a:pt x="2258124" y="98056"/>
                  <a:pt x="2668443" y="139209"/>
                </a:cubicBezTo>
                <a:cubicBezTo>
                  <a:pt x="3052045" y="177671"/>
                  <a:pt x="3438361" y="186516"/>
                  <a:pt x="3823773" y="206516"/>
                </a:cubicBezTo>
                <a:cubicBezTo>
                  <a:pt x="4290252" y="230748"/>
                  <a:pt x="4755825" y="264980"/>
                  <a:pt x="5219588" y="318825"/>
                </a:cubicBezTo>
                <a:cubicBezTo>
                  <a:pt x="5541595" y="356518"/>
                  <a:pt x="5866772" y="382670"/>
                  <a:pt x="6193307" y="352672"/>
                </a:cubicBezTo>
                <a:cubicBezTo>
                  <a:pt x="6209610" y="351131"/>
                  <a:pt x="6228180" y="346134"/>
                  <a:pt x="6241767" y="351131"/>
                </a:cubicBezTo>
                <a:cubicBezTo>
                  <a:pt x="6400280" y="407287"/>
                  <a:pt x="6573284" y="366901"/>
                  <a:pt x="6737683" y="402287"/>
                </a:cubicBezTo>
                <a:cubicBezTo>
                  <a:pt x="6695564" y="538826"/>
                  <a:pt x="6514862" y="527670"/>
                  <a:pt x="6412962" y="622288"/>
                </a:cubicBezTo>
                <a:cubicBezTo>
                  <a:pt x="6579172" y="659979"/>
                  <a:pt x="6728627" y="698057"/>
                  <a:pt x="6880346" y="726518"/>
                </a:cubicBezTo>
                <a:cubicBezTo>
                  <a:pt x="7041122" y="756519"/>
                  <a:pt x="7177442" y="837673"/>
                  <a:pt x="7334594" y="873826"/>
                </a:cubicBezTo>
                <a:cubicBezTo>
                  <a:pt x="7368112" y="881518"/>
                  <a:pt x="7408419" y="908442"/>
                  <a:pt x="7420192" y="934596"/>
                </a:cubicBezTo>
                <a:cubicBezTo>
                  <a:pt x="7458235" y="1019211"/>
                  <a:pt x="8217735" y="1256521"/>
                  <a:pt x="8128063" y="1331904"/>
                </a:cubicBezTo>
                <a:cubicBezTo>
                  <a:pt x="8090926" y="1363059"/>
                  <a:pt x="8042918" y="1385367"/>
                  <a:pt x="7992648" y="1416136"/>
                </a:cubicBezTo>
                <a:cubicBezTo>
                  <a:pt x="8068283" y="1474214"/>
                  <a:pt x="8153426" y="1499598"/>
                  <a:pt x="8244004" y="1516906"/>
                </a:cubicBezTo>
                <a:cubicBezTo>
                  <a:pt x="8271178" y="1522290"/>
                  <a:pt x="8297900" y="1533059"/>
                  <a:pt x="8300615" y="1559214"/>
                </a:cubicBezTo>
                <a:cubicBezTo>
                  <a:pt x="8303332" y="1586521"/>
                  <a:pt x="8275706" y="1597289"/>
                  <a:pt x="8252610" y="1609983"/>
                </a:cubicBezTo>
                <a:cubicBezTo>
                  <a:pt x="8220454" y="1627674"/>
                  <a:pt x="8189205" y="1643059"/>
                  <a:pt x="8148444" y="1645368"/>
                </a:cubicBezTo>
                <a:cubicBezTo>
                  <a:pt x="8081415" y="1648828"/>
                  <a:pt x="8049262" y="1698059"/>
                  <a:pt x="8010314" y="1734983"/>
                </a:cubicBezTo>
                <a:cubicBezTo>
                  <a:pt x="7988574" y="1755753"/>
                  <a:pt x="7977704" y="1797675"/>
                  <a:pt x="8015746" y="1804984"/>
                </a:cubicBezTo>
                <a:cubicBezTo>
                  <a:pt x="8107232" y="1822675"/>
                  <a:pt x="8099984" y="1873831"/>
                  <a:pt x="8097722" y="1931908"/>
                </a:cubicBezTo>
                <a:cubicBezTo>
                  <a:pt x="8094550" y="2003830"/>
                  <a:pt x="8040654" y="2036908"/>
                  <a:pt x="7974534" y="2064601"/>
                </a:cubicBezTo>
                <a:cubicBezTo>
                  <a:pt x="7951888" y="2074215"/>
                  <a:pt x="7919734" y="2073829"/>
                  <a:pt x="7911128" y="2103831"/>
                </a:cubicBezTo>
                <a:cubicBezTo>
                  <a:pt x="7948266" y="2132293"/>
                  <a:pt x="7993555" y="2109215"/>
                  <a:pt x="8033411" y="2117292"/>
                </a:cubicBezTo>
                <a:cubicBezTo>
                  <a:pt x="8066471" y="2123831"/>
                  <a:pt x="8121271" y="2120370"/>
                  <a:pt x="8075982" y="2172677"/>
                </a:cubicBezTo>
                <a:cubicBezTo>
                  <a:pt x="8062847" y="2187676"/>
                  <a:pt x="8078246" y="2199215"/>
                  <a:pt x="8095004" y="2200369"/>
                </a:cubicBezTo>
                <a:cubicBezTo>
                  <a:pt x="8229060" y="2212293"/>
                  <a:pt x="8167466" y="2318063"/>
                  <a:pt x="8210492" y="2373833"/>
                </a:cubicBezTo>
                <a:cubicBezTo>
                  <a:pt x="8222264" y="2389215"/>
                  <a:pt x="8209584" y="2415754"/>
                  <a:pt x="8191016" y="2422293"/>
                </a:cubicBezTo>
                <a:cubicBezTo>
                  <a:pt x="8072357" y="2465372"/>
                  <a:pt x="8056054" y="2568063"/>
                  <a:pt x="7998536" y="2656525"/>
                </a:cubicBezTo>
                <a:cubicBezTo>
                  <a:pt x="8061036" y="2691525"/>
                  <a:pt x="8135764" y="2699217"/>
                  <a:pt x="8203244" y="2721909"/>
                </a:cubicBezTo>
                <a:cubicBezTo>
                  <a:pt x="8273442" y="2745756"/>
                  <a:pt x="8273442" y="2763447"/>
                  <a:pt x="8215472" y="2832678"/>
                </a:cubicBezTo>
                <a:cubicBezTo>
                  <a:pt x="8366284" y="2847680"/>
                  <a:pt x="8366284" y="2847680"/>
                  <a:pt x="8319638" y="2956526"/>
                </a:cubicBezTo>
                <a:cubicBezTo>
                  <a:pt x="8445996" y="2966525"/>
                  <a:pt x="8529327" y="3018064"/>
                  <a:pt x="8548800" y="3130757"/>
                </a:cubicBezTo>
                <a:cubicBezTo>
                  <a:pt x="8558311" y="3185372"/>
                  <a:pt x="8615377" y="3211141"/>
                  <a:pt x="8678780" y="3247679"/>
                </a:cubicBezTo>
                <a:cubicBezTo>
                  <a:pt x="8599978" y="3283066"/>
                  <a:pt x="8546537" y="3356911"/>
                  <a:pt x="8454599" y="3278833"/>
                </a:cubicBezTo>
                <a:cubicBezTo>
                  <a:pt x="8421087" y="3250373"/>
                  <a:pt x="8424254" y="3286526"/>
                  <a:pt x="8419728" y="3296911"/>
                </a:cubicBezTo>
                <a:cubicBezTo>
                  <a:pt x="8408859" y="3322295"/>
                  <a:pt x="8431501" y="3339218"/>
                  <a:pt x="8446448" y="3358448"/>
                </a:cubicBezTo>
                <a:cubicBezTo>
                  <a:pt x="8460939" y="3377681"/>
                  <a:pt x="8478149" y="3398064"/>
                  <a:pt x="8482226" y="3419605"/>
                </a:cubicBezTo>
                <a:cubicBezTo>
                  <a:pt x="8484942" y="3434604"/>
                  <a:pt x="8471809" y="3456526"/>
                  <a:pt x="8457318" y="3467682"/>
                </a:cubicBezTo>
                <a:cubicBezTo>
                  <a:pt x="8381232" y="3526527"/>
                  <a:pt x="8426520" y="3658836"/>
                  <a:pt x="8282501" y="3675759"/>
                </a:cubicBezTo>
                <a:cubicBezTo>
                  <a:pt x="8217735" y="3683450"/>
                  <a:pt x="8186486" y="3731913"/>
                  <a:pt x="8138932" y="3758451"/>
                </a:cubicBezTo>
                <a:cubicBezTo>
                  <a:pt x="7973628" y="3851144"/>
                  <a:pt x="7863120" y="3970376"/>
                  <a:pt x="7811946" y="4134221"/>
                </a:cubicBezTo>
                <a:cubicBezTo>
                  <a:pt x="7797906" y="4179605"/>
                  <a:pt x="7744010" y="4216145"/>
                  <a:pt x="7709139" y="4256145"/>
                </a:cubicBezTo>
                <a:cubicBezTo>
                  <a:pt x="7725896" y="4285376"/>
                  <a:pt x="7817379" y="4222298"/>
                  <a:pt x="7785224" y="4299221"/>
                </a:cubicBezTo>
                <a:cubicBezTo>
                  <a:pt x="7760768" y="4356915"/>
                  <a:pt x="7698269" y="4392684"/>
                  <a:pt x="7639392" y="4426916"/>
                </a:cubicBezTo>
                <a:cubicBezTo>
                  <a:pt x="7572364" y="4465762"/>
                  <a:pt x="7498091" y="4496914"/>
                  <a:pt x="7467746" y="4568838"/>
                </a:cubicBezTo>
                <a:cubicBezTo>
                  <a:pt x="7461405" y="4584223"/>
                  <a:pt x="7441025" y="4600376"/>
                  <a:pt x="7422910" y="4606531"/>
                </a:cubicBezTo>
                <a:cubicBezTo>
                  <a:pt x="6478176" y="5872304"/>
                  <a:pt x="4152572" y="5880765"/>
                  <a:pt x="3884462" y="5871919"/>
                </a:cubicBezTo>
                <a:cubicBezTo>
                  <a:pt x="3559738" y="5860765"/>
                  <a:pt x="3252674" y="5782688"/>
                  <a:pt x="2951503" y="5685381"/>
                </a:cubicBezTo>
                <a:cubicBezTo>
                  <a:pt x="2824239" y="5644226"/>
                  <a:pt x="2706035" y="5585765"/>
                  <a:pt x="2582393" y="5540381"/>
                </a:cubicBezTo>
                <a:cubicBezTo>
                  <a:pt x="2411654" y="5477686"/>
                  <a:pt x="2279862" y="5358071"/>
                  <a:pt x="2109575" y="5307686"/>
                </a:cubicBezTo>
                <a:cubicBezTo>
                  <a:pt x="1934305" y="5255763"/>
                  <a:pt x="1784398" y="5160762"/>
                  <a:pt x="1604145" y="5120379"/>
                </a:cubicBezTo>
                <a:cubicBezTo>
                  <a:pt x="1509040" y="5098840"/>
                  <a:pt x="1417102" y="5059994"/>
                  <a:pt x="1432046" y="4948840"/>
                </a:cubicBezTo>
                <a:cubicBezTo>
                  <a:pt x="1436123" y="4917301"/>
                  <a:pt x="1411214" y="4891532"/>
                  <a:pt x="1371813" y="4900763"/>
                </a:cubicBezTo>
                <a:cubicBezTo>
                  <a:pt x="1296633" y="4918071"/>
                  <a:pt x="1262665" y="4872300"/>
                  <a:pt x="1220998" y="4838069"/>
                </a:cubicBezTo>
                <a:cubicBezTo>
                  <a:pt x="1146725" y="4777302"/>
                  <a:pt x="1076074" y="4712685"/>
                  <a:pt x="957869" y="4702684"/>
                </a:cubicBezTo>
                <a:cubicBezTo>
                  <a:pt x="980512" y="4654991"/>
                  <a:pt x="1019009" y="4661916"/>
                  <a:pt x="1054336" y="4671915"/>
                </a:cubicBezTo>
                <a:cubicBezTo>
                  <a:pt x="1147177" y="4698070"/>
                  <a:pt x="1239115" y="4727684"/>
                  <a:pt x="1331957" y="4753839"/>
                </a:cubicBezTo>
                <a:cubicBezTo>
                  <a:pt x="1392645" y="4770763"/>
                  <a:pt x="1452881" y="4794609"/>
                  <a:pt x="1533949" y="4775761"/>
                </a:cubicBezTo>
                <a:cubicBezTo>
                  <a:pt x="1464202" y="4679607"/>
                  <a:pt x="1345545" y="4662300"/>
                  <a:pt x="1249533" y="4632685"/>
                </a:cubicBezTo>
                <a:cubicBezTo>
                  <a:pt x="1129515" y="4595378"/>
                  <a:pt x="1058865" y="4524991"/>
                  <a:pt x="974172" y="4446530"/>
                </a:cubicBezTo>
                <a:cubicBezTo>
                  <a:pt x="1062487" y="4427683"/>
                  <a:pt x="1117287" y="4485377"/>
                  <a:pt x="1186579" y="4482299"/>
                </a:cubicBezTo>
                <a:cubicBezTo>
                  <a:pt x="1190203" y="4472300"/>
                  <a:pt x="1196544" y="4457684"/>
                  <a:pt x="1195637" y="4457299"/>
                </a:cubicBezTo>
                <a:cubicBezTo>
                  <a:pt x="1082415" y="4414222"/>
                  <a:pt x="1029426" y="4333453"/>
                  <a:pt x="1011761" y="4235759"/>
                </a:cubicBezTo>
                <a:cubicBezTo>
                  <a:pt x="1002706" y="4185376"/>
                  <a:pt x="961492" y="4169607"/>
                  <a:pt x="920731" y="4146528"/>
                </a:cubicBezTo>
                <a:cubicBezTo>
                  <a:pt x="778522" y="4064606"/>
                  <a:pt x="628163" y="3990375"/>
                  <a:pt x="511316" y="3877683"/>
                </a:cubicBezTo>
                <a:cubicBezTo>
                  <a:pt x="646279" y="3892682"/>
                  <a:pt x="754521" y="3966143"/>
                  <a:pt x="899898" y="3997682"/>
                </a:cubicBezTo>
                <a:cubicBezTo>
                  <a:pt x="784411" y="3873836"/>
                  <a:pt x="634956" y="3811144"/>
                  <a:pt x="498636" y="3736143"/>
                </a:cubicBezTo>
                <a:cubicBezTo>
                  <a:pt x="436588" y="3701912"/>
                  <a:pt x="379073" y="3658065"/>
                  <a:pt x="303890" y="3639604"/>
                </a:cubicBezTo>
                <a:cubicBezTo>
                  <a:pt x="277170" y="3633065"/>
                  <a:pt x="233240" y="3619219"/>
                  <a:pt x="254527" y="3582680"/>
                </a:cubicBezTo>
                <a:cubicBezTo>
                  <a:pt x="272641" y="3552297"/>
                  <a:pt x="308419" y="3561526"/>
                  <a:pt x="341028" y="3570373"/>
                </a:cubicBezTo>
                <a:cubicBezTo>
                  <a:pt x="419378" y="3592297"/>
                  <a:pt x="500446" y="3592682"/>
                  <a:pt x="606424" y="3592297"/>
                </a:cubicBezTo>
                <a:cubicBezTo>
                  <a:pt x="517657" y="3491912"/>
                  <a:pt x="355067" y="3521913"/>
                  <a:pt x="278984" y="3416526"/>
                </a:cubicBezTo>
                <a:cubicBezTo>
                  <a:pt x="374088" y="3398064"/>
                  <a:pt x="447458" y="3436142"/>
                  <a:pt x="524452" y="3443448"/>
                </a:cubicBezTo>
                <a:cubicBezTo>
                  <a:pt x="594195" y="3449987"/>
                  <a:pt x="611405" y="3432296"/>
                  <a:pt x="595102" y="3374218"/>
                </a:cubicBezTo>
                <a:cubicBezTo>
                  <a:pt x="569741" y="3283833"/>
                  <a:pt x="607782" y="3237678"/>
                  <a:pt x="709231" y="3262295"/>
                </a:cubicBezTo>
                <a:cubicBezTo>
                  <a:pt x="803432" y="3285372"/>
                  <a:pt x="813394" y="3251526"/>
                  <a:pt x="788033" y="3199987"/>
                </a:cubicBezTo>
                <a:cubicBezTo>
                  <a:pt x="751802" y="3124988"/>
                  <a:pt x="793015" y="3066910"/>
                  <a:pt x="821094" y="3003833"/>
                </a:cubicBezTo>
                <a:cubicBezTo>
                  <a:pt x="864120" y="2907680"/>
                  <a:pt x="846003" y="2860755"/>
                  <a:pt x="753161" y="2789218"/>
                </a:cubicBezTo>
                <a:cubicBezTo>
                  <a:pt x="701080" y="2749216"/>
                  <a:pt x="644921" y="2715371"/>
                  <a:pt x="569285" y="2680756"/>
                </a:cubicBezTo>
                <a:cubicBezTo>
                  <a:pt x="743651" y="2661909"/>
                  <a:pt x="560683" y="2598448"/>
                  <a:pt x="622275" y="2558832"/>
                </a:cubicBezTo>
                <a:cubicBezTo>
                  <a:pt x="745462" y="2542678"/>
                  <a:pt x="846003" y="2668833"/>
                  <a:pt x="1013576" y="2632679"/>
                </a:cubicBezTo>
                <a:cubicBezTo>
                  <a:pt x="806602" y="2523446"/>
                  <a:pt x="577892" y="2487677"/>
                  <a:pt x="427984" y="2342293"/>
                </a:cubicBezTo>
                <a:cubicBezTo>
                  <a:pt x="462405" y="2309216"/>
                  <a:pt x="496823" y="2339985"/>
                  <a:pt x="526263" y="2327678"/>
                </a:cubicBezTo>
                <a:cubicBezTo>
                  <a:pt x="525356" y="2319985"/>
                  <a:pt x="527622" y="2308446"/>
                  <a:pt x="522186" y="2304986"/>
                </a:cubicBezTo>
                <a:cubicBezTo>
                  <a:pt x="410323" y="2225754"/>
                  <a:pt x="408509" y="2223831"/>
                  <a:pt x="528526" y="2165368"/>
                </a:cubicBezTo>
                <a:cubicBezTo>
                  <a:pt x="570645" y="2144984"/>
                  <a:pt x="567023" y="2126906"/>
                  <a:pt x="544832" y="2101138"/>
                </a:cubicBezTo>
                <a:cubicBezTo>
                  <a:pt x="528978" y="2083061"/>
                  <a:pt x="509957" y="2066906"/>
                  <a:pt x="519016" y="2027291"/>
                </a:cubicBezTo>
                <a:cubicBezTo>
                  <a:pt x="584685" y="2078062"/>
                  <a:pt x="902162" y="2061522"/>
                  <a:pt x="958321" y="2056137"/>
                </a:cubicBezTo>
                <a:cubicBezTo>
                  <a:pt x="1021272" y="2050369"/>
                  <a:pt x="1083319" y="2025753"/>
                  <a:pt x="1149440" y="2039214"/>
                </a:cubicBezTo>
                <a:cubicBezTo>
                  <a:pt x="1202430" y="2049985"/>
                  <a:pt x="1447897" y="2154215"/>
                  <a:pt x="1482772" y="2034599"/>
                </a:cubicBezTo>
                <a:cubicBezTo>
                  <a:pt x="1484583" y="2028831"/>
                  <a:pt x="1583765" y="2042293"/>
                  <a:pt x="1637208" y="2048831"/>
                </a:cubicBezTo>
                <a:cubicBezTo>
                  <a:pt x="1684309" y="2054216"/>
                  <a:pt x="1737297" y="2078062"/>
                  <a:pt x="1768999" y="2030369"/>
                </a:cubicBezTo>
                <a:cubicBezTo>
                  <a:pt x="1787568" y="2002293"/>
                  <a:pt x="1711030" y="1948062"/>
                  <a:pt x="1642642" y="1943445"/>
                </a:cubicBezTo>
                <a:cubicBezTo>
                  <a:pt x="1583312" y="1939214"/>
                  <a:pt x="1521266" y="1933060"/>
                  <a:pt x="1464655" y="1944599"/>
                </a:cubicBezTo>
                <a:cubicBezTo>
                  <a:pt x="1394911" y="1958446"/>
                  <a:pt x="1357322" y="1936138"/>
                  <a:pt x="1337846" y="1888061"/>
                </a:cubicBezTo>
                <a:cubicBezTo>
                  <a:pt x="1316106" y="1834985"/>
                  <a:pt x="1274439" y="1810368"/>
                  <a:pt x="1216924" y="1785752"/>
                </a:cubicBezTo>
                <a:cubicBezTo>
                  <a:pt x="1077431" y="1726138"/>
                  <a:pt x="943377" y="1657291"/>
                  <a:pt x="790299" y="1622676"/>
                </a:cubicBezTo>
                <a:cubicBezTo>
                  <a:pt x="759953" y="1615751"/>
                  <a:pt x="726441" y="1606521"/>
                  <a:pt x="712401" y="1560751"/>
                </a:cubicBezTo>
                <a:cubicBezTo>
                  <a:pt x="1126798" y="1629213"/>
                  <a:pt x="1504511" y="1807676"/>
                  <a:pt x="1932039" y="1797291"/>
                </a:cubicBezTo>
                <a:cubicBezTo>
                  <a:pt x="1815195" y="1740752"/>
                  <a:pt x="1679780" y="1737675"/>
                  <a:pt x="1555234" y="1698059"/>
                </a:cubicBezTo>
                <a:cubicBezTo>
                  <a:pt x="1643549" y="1668444"/>
                  <a:pt x="1726428" y="1699213"/>
                  <a:pt x="1810212" y="1716137"/>
                </a:cubicBezTo>
                <a:cubicBezTo>
                  <a:pt x="1880410" y="1729982"/>
                  <a:pt x="1943817" y="1732290"/>
                  <a:pt x="1951515" y="1649598"/>
                </a:cubicBezTo>
                <a:cubicBezTo>
                  <a:pt x="1948798" y="1644214"/>
                  <a:pt x="1949249" y="1637291"/>
                  <a:pt x="1949704" y="1630753"/>
                </a:cubicBezTo>
                <a:cubicBezTo>
                  <a:pt x="1926152" y="1596522"/>
                  <a:pt x="1889468" y="1578830"/>
                  <a:pt x="1845990" y="1568828"/>
                </a:cubicBezTo>
                <a:cubicBezTo>
                  <a:pt x="1819722" y="1562674"/>
                  <a:pt x="1784851" y="1553443"/>
                  <a:pt x="1785302" y="1528829"/>
                </a:cubicBezTo>
                <a:cubicBezTo>
                  <a:pt x="1786662" y="1437674"/>
                  <a:pt x="1702878" y="1411136"/>
                  <a:pt x="1619092" y="1384597"/>
                </a:cubicBezTo>
                <a:cubicBezTo>
                  <a:pt x="1665740" y="1339213"/>
                  <a:pt x="1702423" y="1372674"/>
                  <a:pt x="1737750" y="1369214"/>
                </a:cubicBezTo>
                <a:cubicBezTo>
                  <a:pt x="1760848" y="1366906"/>
                  <a:pt x="1781679" y="1362675"/>
                  <a:pt x="1781679" y="1339213"/>
                </a:cubicBezTo>
                <a:cubicBezTo>
                  <a:pt x="1782132" y="1319597"/>
                  <a:pt x="1771262" y="1297288"/>
                  <a:pt x="1748620" y="1296905"/>
                </a:cubicBezTo>
                <a:cubicBezTo>
                  <a:pt x="1606863" y="1293442"/>
                  <a:pt x="1528513" y="1167288"/>
                  <a:pt x="1381324" y="1166904"/>
                </a:cubicBezTo>
                <a:cubicBezTo>
                  <a:pt x="1293462" y="1166904"/>
                  <a:pt x="1427065" y="1095751"/>
                  <a:pt x="1352792" y="1066135"/>
                </a:cubicBezTo>
                <a:cubicBezTo>
                  <a:pt x="1336486" y="1059596"/>
                  <a:pt x="1395363" y="1049597"/>
                  <a:pt x="1421631" y="1051135"/>
                </a:cubicBezTo>
                <a:cubicBezTo>
                  <a:pt x="1447445" y="1052673"/>
                  <a:pt x="1470543" y="1071519"/>
                  <a:pt x="1501793" y="1058058"/>
                </a:cubicBezTo>
                <a:cubicBezTo>
                  <a:pt x="1519003" y="1009981"/>
                  <a:pt x="1474621" y="992289"/>
                  <a:pt x="1437935" y="978826"/>
                </a:cubicBezTo>
                <a:cubicBezTo>
                  <a:pt x="1353244" y="947673"/>
                  <a:pt x="1270817" y="909981"/>
                  <a:pt x="1177975" y="898826"/>
                </a:cubicBezTo>
                <a:cubicBezTo>
                  <a:pt x="1144915" y="894980"/>
                  <a:pt x="1225528" y="843440"/>
                  <a:pt x="1241378" y="825366"/>
                </a:cubicBezTo>
                <a:cubicBezTo>
                  <a:pt x="867743" y="635366"/>
                  <a:pt x="418474" y="644980"/>
                  <a:pt x="0" y="491517"/>
                </a:cubicBezTo>
                <a:cubicBezTo>
                  <a:pt x="92391" y="461518"/>
                  <a:pt x="160326" y="483440"/>
                  <a:pt x="223277" y="488057"/>
                </a:cubicBezTo>
                <a:cubicBezTo>
                  <a:pt x="380429" y="499594"/>
                  <a:pt x="535773" y="523440"/>
                  <a:pt x="692473" y="537671"/>
                </a:cubicBezTo>
                <a:cubicBezTo>
                  <a:pt x="769465" y="544594"/>
                  <a:pt x="841022" y="570749"/>
                  <a:pt x="927071" y="529211"/>
                </a:cubicBezTo>
                <a:cubicBezTo>
                  <a:pt x="984589" y="501518"/>
                  <a:pt x="1076527" y="531517"/>
                  <a:pt x="1147177" y="556134"/>
                </a:cubicBezTo>
                <a:cubicBezTo>
                  <a:pt x="1205600" y="576517"/>
                  <a:pt x="1261306" y="581901"/>
                  <a:pt x="1338752" y="556134"/>
                </a:cubicBezTo>
                <a:cubicBezTo>
                  <a:pt x="1268554" y="540364"/>
                  <a:pt x="1214658" y="526519"/>
                  <a:pt x="1159406" y="516901"/>
                </a:cubicBezTo>
                <a:cubicBezTo>
                  <a:pt x="1115475" y="509211"/>
                  <a:pt x="1220094" y="478056"/>
                  <a:pt x="1273535" y="481902"/>
                </a:cubicBezTo>
                <a:cubicBezTo>
                  <a:pt x="1348263" y="487287"/>
                  <a:pt x="1306144" y="467287"/>
                  <a:pt x="1293462" y="439595"/>
                </a:cubicBezTo>
                <a:cubicBezTo>
                  <a:pt x="1279875" y="409979"/>
                  <a:pt x="1320183" y="400749"/>
                  <a:pt x="1345545" y="406900"/>
                </a:cubicBezTo>
                <a:cubicBezTo>
                  <a:pt x="1442916" y="431133"/>
                  <a:pt x="1539834" y="388441"/>
                  <a:pt x="1640379" y="423057"/>
                </a:cubicBezTo>
                <a:cubicBezTo>
                  <a:pt x="1615015" y="337670"/>
                  <a:pt x="1560215" y="300363"/>
                  <a:pt x="1445634" y="288439"/>
                </a:cubicBezTo>
                <a:cubicBezTo>
                  <a:pt x="1402608" y="283826"/>
                  <a:pt x="1357773" y="290748"/>
                  <a:pt x="1320636" y="266131"/>
                </a:cubicBezTo>
                <a:cubicBezTo>
                  <a:pt x="1299349" y="251902"/>
                  <a:pt x="1275346" y="234978"/>
                  <a:pt x="1292104" y="208824"/>
                </a:cubicBezTo>
                <a:cubicBezTo>
                  <a:pt x="1303877" y="190363"/>
                  <a:pt x="1329242" y="190363"/>
                  <a:pt x="1350074" y="196517"/>
                </a:cubicBezTo>
                <a:cubicBezTo>
                  <a:pt x="1443371" y="223826"/>
                  <a:pt x="1540741" y="233825"/>
                  <a:pt x="1638113" y="243826"/>
                </a:cubicBezTo>
                <a:cubicBezTo>
                  <a:pt x="1653059" y="245364"/>
                  <a:pt x="1669814" y="250365"/>
                  <a:pt x="1686573" y="224977"/>
                </a:cubicBezTo>
                <a:cubicBezTo>
                  <a:pt x="1504511" y="183824"/>
                  <a:pt x="1331505" y="125362"/>
                  <a:pt x="1144459" y="102670"/>
                </a:cubicBezTo>
                <a:cubicBezTo>
                  <a:pt x="1147177" y="91900"/>
                  <a:pt x="1149896" y="81131"/>
                  <a:pt x="1152614" y="70362"/>
                </a:cubicBezTo>
                <a:cubicBezTo>
                  <a:pt x="1298896" y="85746"/>
                  <a:pt x="1445182" y="101131"/>
                  <a:pt x="1629961" y="120363"/>
                </a:cubicBezTo>
                <a:cubicBezTo>
                  <a:pt x="1516284" y="59207"/>
                  <a:pt x="1408951" y="79594"/>
                  <a:pt x="1324712" y="25362"/>
                </a:cubicBezTo>
                <a:cubicBezTo>
                  <a:pt x="1340563" y="4786"/>
                  <a:pt x="1359698" y="-407"/>
                  <a:pt x="1379513" y="25"/>
                </a:cubicBezTo>
                <a:close/>
              </a:path>
            </a:pathLst>
          </a:cu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78077078-8509-4646-99C6-96946541A4D9}"/>
              </a:ext>
            </a:extLst>
          </p:cNvPr>
          <p:cNvSpPr txBox="1"/>
          <p:nvPr/>
        </p:nvSpPr>
        <p:spPr>
          <a:xfrm>
            <a:off x="6691085" y="6657945"/>
            <a:ext cx="2452915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pt-BR" sz="700" dirty="0">
                <a:solidFill>
                  <a:srgbClr val="FFFFFF"/>
                </a:solidFill>
                <a:hlinkClick r:id="rId3" tooltip="https://en.wikipedia.org/wiki/Nascentes_do_Rio_Taquari_State_Park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Esta Foto</a:t>
            </a:r>
            <a:r>
              <a:rPr lang="pt-BR" sz="700" dirty="0">
                <a:solidFill>
                  <a:srgbClr val="FFFFFF"/>
                </a:solidFill>
              </a:rPr>
              <a:t> de Autor Desconhecido está licenciado em </a:t>
            </a:r>
            <a:r>
              <a:rPr lang="pt-BR" sz="700" dirty="0">
                <a:solidFill>
                  <a:srgbClr val="FFFFFF"/>
                </a:solidFill>
                <a:hlinkClick r:id="rId4" tooltip="https://creativecommons.org/licenses/by-sa/3.0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BY-SA</a:t>
            </a:r>
            <a:endParaRPr lang="pt-BR" sz="700" dirty="0">
              <a:solidFill>
                <a:srgbClr val="FFFFFF"/>
              </a:solidFill>
            </a:endParaRPr>
          </a:p>
        </p:txBody>
      </p:sp>
      <p:sp>
        <p:nvSpPr>
          <p:cNvPr id="5" name="CaixaDeTexto 4">
            <a:extLst>
              <a:ext uri="{FF2B5EF4-FFF2-40B4-BE49-F238E27FC236}">
                <a16:creationId xmlns:a16="http://schemas.microsoft.com/office/drawing/2014/main" id="{20F64F3A-C0D0-41F8-AAD3-C69B89444E36}"/>
              </a:ext>
            </a:extLst>
          </p:cNvPr>
          <p:cNvSpPr txBox="1"/>
          <p:nvPr/>
        </p:nvSpPr>
        <p:spPr>
          <a:xfrm>
            <a:off x="646771" y="283941"/>
            <a:ext cx="7694341" cy="49859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dirty="0">
                <a:solidFill>
                  <a:schemeClr val="bg1"/>
                </a:solidFill>
                <a:highlight>
                  <a:srgbClr val="00FF00"/>
                </a:highlight>
                <a:latin typeface="Aharoni" panose="02010803020104030203" pitchFamily="2" charset="-79"/>
                <a:cs typeface="Aharoni" panose="02010803020104030203" pitchFamily="2" charset="-79"/>
              </a:rPr>
              <a:t>Água  fluido sagrado da vida </a:t>
            </a:r>
          </a:p>
          <a:p>
            <a:pPr algn="ctr"/>
            <a:r>
              <a:rPr lang="pt-BR" sz="2400" dirty="0">
                <a:solidFill>
                  <a:schemeClr val="bg1"/>
                </a:solidFill>
                <a:highlight>
                  <a:srgbClr val="00FF00"/>
                </a:highlight>
                <a:latin typeface="Aharoni" panose="02010803020104030203" pitchFamily="2" charset="-79"/>
                <a:cs typeface="Aharoni" panose="02010803020104030203" pitchFamily="2" charset="-79"/>
              </a:rPr>
              <a:t>em ação</a:t>
            </a:r>
          </a:p>
          <a:p>
            <a:pPr algn="ctr"/>
            <a:endParaRPr lang="pt-BR" sz="1800" dirty="0">
              <a:solidFill>
                <a:srgbClr val="002060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algn="ctr"/>
            <a:r>
              <a:rPr lang="pt-BR" sz="1800" dirty="0">
                <a:solidFill>
                  <a:srgbClr val="002060"/>
                </a:solidFill>
                <a:highlight>
                  <a:srgbClr val="00FF00"/>
                </a:highlight>
                <a:latin typeface="Aharoni" panose="02010803020104030203" pitchFamily="2" charset="-79"/>
                <a:cs typeface="Aharoni" panose="02010803020104030203" pitchFamily="2" charset="-79"/>
              </a:rPr>
              <a:t>Coleção de decanatos poéticos</a:t>
            </a:r>
          </a:p>
          <a:p>
            <a:pPr algn="ctr"/>
            <a:r>
              <a:rPr lang="pt-BR" sz="1800" dirty="0">
                <a:solidFill>
                  <a:srgbClr val="002060"/>
                </a:solidFill>
                <a:highlight>
                  <a:srgbClr val="00FF00"/>
                </a:highlight>
                <a:latin typeface="Aharoni" panose="02010803020104030203" pitchFamily="2" charset="-79"/>
                <a:cs typeface="Aharoni" panose="02010803020104030203" pitchFamily="2" charset="-79"/>
              </a:rPr>
              <a:t>(3 tercetos rimados+1 verso livre)</a:t>
            </a:r>
          </a:p>
          <a:p>
            <a:pPr algn="ctr"/>
            <a:r>
              <a:rPr lang="pt-BR" sz="1800" dirty="0">
                <a:solidFill>
                  <a:srgbClr val="002060"/>
                </a:solidFill>
                <a:highlight>
                  <a:srgbClr val="00FF00"/>
                </a:highlight>
                <a:latin typeface="Aharoni" panose="02010803020104030203" pitchFamily="2" charset="-79"/>
                <a:cs typeface="Aharoni" panose="02010803020104030203" pitchFamily="2" charset="-79"/>
              </a:rPr>
              <a:t>Criação de estilo: Norma Silveira Moraes</a:t>
            </a:r>
          </a:p>
          <a:p>
            <a:pPr algn="ctr"/>
            <a:endParaRPr lang="pt-BR" sz="1800" dirty="0">
              <a:solidFill>
                <a:srgbClr val="002060"/>
              </a:solidFill>
              <a:highlight>
                <a:srgbClr val="00FF00"/>
              </a:highlight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algn="ctr"/>
            <a:r>
              <a:rPr lang="pt-BR" sz="1800" dirty="0">
                <a:solidFill>
                  <a:srgbClr val="002060"/>
                </a:solidFill>
                <a:highlight>
                  <a:srgbClr val="00FF00"/>
                </a:highlight>
                <a:latin typeface="Aharoni" panose="02010803020104030203" pitchFamily="2" charset="-79"/>
                <a:cs typeface="Aharoni" panose="02010803020104030203" pitchFamily="2" charset="-79"/>
              </a:rPr>
              <a:t>Apresentação e composição</a:t>
            </a:r>
          </a:p>
          <a:p>
            <a:pPr algn="ctr"/>
            <a:r>
              <a:rPr lang="pt-BR" sz="1800" dirty="0">
                <a:solidFill>
                  <a:srgbClr val="002060"/>
                </a:solidFill>
                <a:highlight>
                  <a:srgbClr val="00FF00"/>
                </a:highlight>
                <a:latin typeface="Aharoni" panose="02010803020104030203" pitchFamily="2" charset="-79"/>
                <a:cs typeface="Aharoni" panose="02010803020104030203" pitchFamily="2" charset="-79"/>
              </a:rPr>
              <a:t>Norma Aparecida Silveira de Moraes</a:t>
            </a:r>
          </a:p>
          <a:p>
            <a:pPr algn="ctr"/>
            <a:r>
              <a:rPr lang="pt-BR" dirty="0">
                <a:solidFill>
                  <a:srgbClr val="002060"/>
                </a:solidFill>
                <a:highlight>
                  <a:srgbClr val="00FF00"/>
                </a:highlight>
                <a:latin typeface="Aharoni" panose="02010803020104030203" pitchFamily="2" charset="-79"/>
                <a:cs typeface="Aharoni" panose="02010803020104030203" pitchFamily="2" charset="-79"/>
              </a:rPr>
              <a:t>Imagens do google imagens</a:t>
            </a:r>
          </a:p>
          <a:p>
            <a:pPr algn="ctr"/>
            <a:r>
              <a:rPr lang="pt-BR" sz="1800" dirty="0">
                <a:solidFill>
                  <a:srgbClr val="002060"/>
                </a:solidFill>
                <a:highlight>
                  <a:srgbClr val="00FF00"/>
                </a:highlight>
                <a:latin typeface="Aharoni" panose="02010803020104030203" pitchFamily="2" charset="-79"/>
                <a:cs typeface="Aharoni" panose="02010803020104030203" pitchFamily="2" charset="-79"/>
              </a:rPr>
              <a:t>Musica  Co </a:t>
            </a:r>
            <a:r>
              <a:rPr lang="pt-BR" sz="1800" dirty="0" err="1">
                <a:solidFill>
                  <a:srgbClr val="002060"/>
                </a:solidFill>
                <a:highlight>
                  <a:srgbClr val="00FF00"/>
                </a:highlight>
                <a:latin typeface="Aharoni" panose="02010803020104030203" pitchFamily="2" charset="-79"/>
                <a:cs typeface="Aharoni" panose="02010803020104030203" pitchFamily="2" charset="-79"/>
              </a:rPr>
              <a:t>quest</a:t>
            </a:r>
            <a:r>
              <a:rPr lang="pt-BR" sz="1800" dirty="0">
                <a:solidFill>
                  <a:srgbClr val="002060"/>
                </a:solidFill>
                <a:highlight>
                  <a:srgbClr val="00FF00"/>
                </a:highlight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lang="pt-BR" sz="1800" dirty="0" err="1">
                <a:solidFill>
                  <a:srgbClr val="002060"/>
                </a:solidFill>
                <a:highlight>
                  <a:srgbClr val="00FF00"/>
                </a:highlight>
                <a:latin typeface="Aharoni" panose="02010803020104030203" pitchFamily="2" charset="-79"/>
                <a:cs typeface="Aharoni" panose="02010803020104030203" pitchFamily="2" charset="-79"/>
              </a:rPr>
              <a:t>paradise</a:t>
            </a:r>
            <a:endParaRPr lang="pt-BR" sz="1800" dirty="0">
              <a:solidFill>
                <a:srgbClr val="002060"/>
              </a:solidFill>
              <a:highlight>
                <a:srgbClr val="00FF00"/>
              </a:highlight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algn="ctr"/>
            <a:endParaRPr lang="pt-BR" sz="1800" dirty="0">
              <a:solidFill>
                <a:srgbClr val="002060"/>
              </a:solidFill>
              <a:highlight>
                <a:srgbClr val="00FF00"/>
              </a:highlight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algn="ctr"/>
            <a:r>
              <a:rPr lang="pt-BR" sz="1800" dirty="0">
                <a:solidFill>
                  <a:srgbClr val="002060"/>
                </a:solidFill>
                <a:highlight>
                  <a:srgbClr val="00FF00"/>
                </a:highlight>
                <a:latin typeface="Aharoni" panose="02010803020104030203" pitchFamily="2" charset="-79"/>
                <a:cs typeface="Aharoni" panose="02010803020104030203" pitchFamily="2" charset="-79"/>
              </a:rPr>
              <a:t>Divulgação</a:t>
            </a:r>
          </a:p>
          <a:p>
            <a:pPr algn="ctr"/>
            <a:r>
              <a:rPr lang="pt-BR" sz="1800" dirty="0">
                <a:solidFill>
                  <a:srgbClr val="002060"/>
                </a:solidFill>
                <a:highlight>
                  <a:srgbClr val="00FF00"/>
                </a:highlight>
                <a:latin typeface="Aharoni" panose="02010803020104030203" pitchFamily="2" charset="-79"/>
                <a:cs typeface="Aharoni" panose="02010803020104030203" pitchFamily="2" charset="-79"/>
              </a:rPr>
              <a:t>Norma Silveira Experimentais Poéticos</a:t>
            </a:r>
          </a:p>
          <a:p>
            <a:pPr algn="ctr"/>
            <a:r>
              <a:rPr lang="pt-BR" sz="1800" dirty="0">
                <a:solidFill>
                  <a:srgbClr val="002060"/>
                </a:solidFill>
                <a:highlight>
                  <a:srgbClr val="00FF00"/>
                </a:highlight>
                <a:latin typeface="Aharoni" panose="02010803020104030203" pitchFamily="2" charset="-79"/>
                <a:cs typeface="Aharoni" panose="02010803020104030203" pitchFamily="2" charset="-79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www.normasilveiramoraes.recantodasletras.com.br</a:t>
            </a:r>
            <a:endParaRPr lang="pt-BR" sz="1800" dirty="0">
              <a:solidFill>
                <a:srgbClr val="002060"/>
              </a:solidFill>
              <a:highlight>
                <a:srgbClr val="00FF00"/>
              </a:highlight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algn="ctr"/>
            <a:r>
              <a:rPr lang="pt-BR" sz="1800" dirty="0">
                <a:solidFill>
                  <a:srgbClr val="002060"/>
                </a:solidFill>
                <a:highlight>
                  <a:srgbClr val="00FF00"/>
                </a:highlight>
                <a:latin typeface="Aharoni" panose="02010803020104030203" pitchFamily="2" charset="-79"/>
                <a:cs typeface="Aharoni" panose="02010803020104030203" pitchFamily="2" charset="-79"/>
                <a:hlinkClick r:id="rId6"/>
              </a:rPr>
              <a:t>www.sergrasan.com.br</a:t>
            </a:r>
            <a:endParaRPr lang="pt-BR" sz="1800" dirty="0">
              <a:solidFill>
                <a:srgbClr val="002060"/>
              </a:solidFill>
              <a:highlight>
                <a:srgbClr val="00FF00"/>
              </a:highlight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algn="ctr"/>
            <a:r>
              <a:rPr lang="pt-BR" dirty="0">
                <a:solidFill>
                  <a:srgbClr val="002060"/>
                </a:solidFill>
                <a:highlight>
                  <a:srgbClr val="00FF00"/>
                </a:highlight>
                <a:latin typeface="Aharoni" panose="02010803020104030203" pitchFamily="2" charset="-79"/>
                <a:cs typeface="Aharoni" panose="02010803020104030203" pitchFamily="2" charset="-79"/>
              </a:rPr>
              <a:t>22/03/2022</a:t>
            </a:r>
            <a:endParaRPr lang="pt-BR" sz="1800" dirty="0">
              <a:solidFill>
                <a:srgbClr val="002060"/>
              </a:solidFill>
              <a:highlight>
                <a:srgbClr val="00FF00"/>
              </a:highlight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38569555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>
        <p:push dir="u"/>
        <p:sndAc>
          <p:endSnd/>
        </p:sndAc>
      </p:transition>
    </mc:Choice>
    <mc:Fallback>
      <p:transition spd="slow">
        <p:push dir="u"/>
        <p:sndAc>
          <p:endSnd/>
        </p:sndAc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60</TotalTime>
  <Words>754</Words>
  <Application>Microsoft Office PowerPoint</Application>
  <PresentationFormat>Apresentação na tela (4:3)</PresentationFormat>
  <Paragraphs>162</Paragraphs>
  <Slides>10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10</vt:i4>
      </vt:variant>
    </vt:vector>
  </HeadingPairs>
  <TitlesOfParts>
    <vt:vector size="16" baseType="lpstr">
      <vt:lpstr>Aharoni</vt:lpstr>
      <vt:lpstr>Arial</vt:lpstr>
      <vt:lpstr>Arial Black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 APARECIDA SILVEIRA DE MORAES</dc:creator>
  <cp:lastModifiedBy>NORMA APARECIDA SILVEIRA DE MORAES</cp:lastModifiedBy>
  <cp:revision>1</cp:revision>
  <dcterms:created xsi:type="dcterms:W3CDTF">2022-03-23T11:09:24Z</dcterms:created>
  <dcterms:modified xsi:type="dcterms:W3CDTF">2022-03-23T12:10:23Z</dcterms:modified>
</cp:coreProperties>
</file>