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9" r:id="rId4"/>
    <p:sldId id="266" r:id="rId5"/>
    <p:sldId id="258" r:id="rId6"/>
    <p:sldId id="262" r:id="rId7"/>
    <p:sldId id="260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8540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9912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9789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3763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425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554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519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197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4904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8450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049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F34C6-AE1F-47D5-B6CD-8789235B4370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F916E-EDA6-4215-A6D9-ACDA963863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807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581891"/>
            <a:ext cx="851535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t-BR" sz="6000" b="1" dirty="0">
                <a:solidFill>
                  <a:srgbClr val="FFFF00"/>
                </a:solidFill>
              </a:rPr>
              <a:t>Nossa vida é como </a:t>
            </a:r>
            <a:r>
              <a:rPr lang="pt-BR" sz="6000" b="1" dirty="0" smtClean="0">
                <a:solidFill>
                  <a:srgbClr val="FFFF00"/>
                </a:solidFill>
              </a:rPr>
              <a:t>uma</a:t>
            </a:r>
          </a:p>
          <a:p>
            <a:pPr algn="ctr" fontAlgn="base"/>
            <a:r>
              <a:rPr lang="pt-BR" sz="6000" b="1" dirty="0" smtClean="0">
                <a:solidFill>
                  <a:srgbClr val="FFFF00"/>
                </a:solidFill>
              </a:rPr>
              <a:t> árvore</a:t>
            </a:r>
          </a:p>
          <a:p>
            <a:pPr algn="ctr" fontAlgn="base"/>
            <a:r>
              <a:rPr lang="pt-BR" sz="4000" b="1" dirty="0" smtClean="0">
                <a:solidFill>
                  <a:srgbClr val="FFFF00"/>
                </a:solidFill>
              </a:rPr>
              <a:t> Mensagem</a:t>
            </a:r>
          </a:p>
          <a:p>
            <a:pPr fontAlgn="base"/>
            <a:r>
              <a:rPr lang="pt-BR" sz="40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fontAlgn="base"/>
            <a:endParaRPr lang="pt-BR" sz="4000" b="1" dirty="0" smtClean="0">
              <a:solidFill>
                <a:srgbClr val="FFFF00"/>
              </a:solidFill>
            </a:endParaRPr>
          </a:p>
          <a:p>
            <a:pPr fontAlgn="base"/>
            <a:r>
              <a:rPr lang="pt-BR" sz="4000" b="1" dirty="0" smtClean="0">
                <a:solidFill>
                  <a:srgbClr val="FFFF00"/>
                </a:solidFill>
              </a:rPr>
              <a:t>Divulgação</a:t>
            </a:r>
          </a:p>
          <a:p>
            <a:pPr fontAlgn="base"/>
            <a:r>
              <a:rPr lang="pt-BR" sz="4000" b="1" dirty="0" smtClean="0">
                <a:solidFill>
                  <a:srgbClr val="FFFF00"/>
                </a:solidFill>
              </a:rPr>
              <a:t>Norma Natureza</a:t>
            </a:r>
          </a:p>
          <a:p>
            <a:pPr fontAlgn="base"/>
            <a:r>
              <a:rPr lang="pt-BR" sz="4000" b="1" dirty="0" smtClean="0">
                <a:solidFill>
                  <a:srgbClr val="FFFF00"/>
                </a:solidFill>
              </a:rPr>
              <a:t>www.sergrasan.com</a:t>
            </a:r>
          </a:p>
          <a:p>
            <a:pPr fontAlgn="base"/>
            <a:endParaRPr lang="pt-BR" sz="4000" b="1" dirty="0" smtClean="0">
              <a:solidFill>
                <a:srgbClr val="FFFF00"/>
              </a:solidFill>
            </a:endParaRPr>
          </a:p>
          <a:p>
            <a:pPr fontAlgn="base"/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641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  <p:sndAc>
          <p:stSnd>
            <p:snd r:embed="rId2" name="Almir_Sater_tocando_em_frente.wav"/>
          </p:stSnd>
        </p:sndAc>
      </p:transition>
    </mc:Choice>
    <mc:Fallback>
      <p:transition spd="slow" advClick="0" advTm="20000">
        <p:fade/>
        <p:sndAc>
          <p:stSnd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96982" y="1122218"/>
            <a:ext cx="94903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pt-BR" sz="4000" b="1" dirty="0" smtClean="0">
              <a:solidFill>
                <a:schemeClr val="bg1"/>
              </a:solidFill>
            </a:endParaRPr>
          </a:p>
          <a:p>
            <a:pPr fontAlgn="base"/>
            <a:r>
              <a:rPr lang="pt-BR" sz="4000" b="1" dirty="0" smtClean="0">
                <a:solidFill>
                  <a:schemeClr val="bg1"/>
                </a:solidFill>
              </a:rPr>
              <a:t>Nossas </a:t>
            </a:r>
            <a:r>
              <a:rPr lang="pt-BR" sz="4000" b="1" dirty="0">
                <a:solidFill>
                  <a:schemeClr val="bg1"/>
                </a:solidFill>
              </a:rPr>
              <a:t>vidas são como árvores crescendo</a:t>
            </a:r>
            <a:endParaRPr lang="pt-BR" sz="4000" dirty="0">
              <a:solidFill>
                <a:schemeClr val="bg1"/>
              </a:solidFill>
            </a:endParaRPr>
          </a:p>
          <a:p>
            <a:pPr fontAlgn="base"/>
            <a:r>
              <a:rPr lang="pt-BR" sz="4000" b="1" dirty="0" smtClean="0">
                <a:solidFill>
                  <a:schemeClr val="bg1"/>
                </a:solidFill>
              </a:rPr>
              <a:t>Vão começando </a:t>
            </a:r>
            <a:r>
              <a:rPr lang="pt-BR" sz="4000" b="1" dirty="0">
                <a:solidFill>
                  <a:schemeClr val="bg1"/>
                </a:solidFill>
              </a:rPr>
              <a:t>da pequena semente</a:t>
            </a:r>
            <a:endParaRPr lang="pt-BR" sz="4000" dirty="0">
              <a:solidFill>
                <a:schemeClr val="bg1"/>
              </a:solidFill>
            </a:endParaRPr>
          </a:p>
          <a:p>
            <a:pPr fontAlgn="base"/>
            <a:r>
              <a:rPr lang="pt-BR" sz="4000" b="1" dirty="0">
                <a:solidFill>
                  <a:schemeClr val="bg1"/>
                </a:solidFill>
              </a:rPr>
              <a:t>Num encontro de alma, vida e mente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934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26473" y="3796145"/>
            <a:ext cx="8229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pt-BR" sz="3600" b="1" dirty="0" smtClean="0">
              <a:solidFill>
                <a:schemeClr val="bg1"/>
              </a:solidFill>
            </a:endParaRPr>
          </a:p>
          <a:p>
            <a:pPr fontAlgn="base"/>
            <a:endParaRPr lang="pt-BR" sz="3600" b="1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Em </a:t>
            </a:r>
            <a:r>
              <a:rPr lang="pt-BR" sz="3600" b="1" dirty="0">
                <a:solidFill>
                  <a:schemeClr val="bg1"/>
                </a:solidFill>
              </a:rPr>
              <a:t>tudo que vamos então aprendendo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 </a:t>
            </a:r>
            <a:r>
              <a:rPr lang="pt-BR" sz="3600" b="1" dirty="0" smtClean="0">
                <a:solidFill>
                  <a:schemeClr val="bg1"/>
                </a:solidFill>
              </a:rPr>
              <a:t>O </a:t>
            </a:r>
            <a:r>
              <a:rPr lang="pt-BR" sz="3600" b="1" dirty="0">
                <a:solidFill>
                  <a:schemeClr val="bg1"/>
                </a:solidFill>
              </a:rPr>
              <a:t>dia de hoje é o que vamos vivendo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Mesmo pelo passado enlaçado sendo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054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15636" y="365126"/>
            <a:ext cx="84374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Cada fase, ciclo vão se pertencendo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De todos os </a:t>
            </a:r>
            <a:r>
              <a:rPr lang="pt-BR" sz="3600" b="1" dirty="0" smtClean="0">
                <a:solidFill>
                  <a:schemeClr val="bg1"/>
                </a:solidFill>
              </a:rPr>
              <a:t>projetos </a:t>
            </a:r>
            <a:r>
              <a:rPr lang="pt-BR" sz="3600" b="1" dirty="0">
                <a:solidFill>
                  <a:schemeClr val="bg1"/>
                </a:solidFill>
              </a:rPr>
              <a:t>e sonhos que temos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 </a:t>
            </a:r>
            <a:r>
              <a:rPr lang="pt-BR" sz="3600" b="1" dirty="0" smtClean="0">
                <a:solidFill>
                  <a:schemeClr val="bg1"/>
                </a:solidFill>
              </a:rPr>
              <a:t>Ontem </a:t>
            </a:r>
            <a:r>
              <a:rPr lang="pt-BR" sz="3600" b="1" dirty="0">
                <a:solidFill>
                  <a:schemeClr val="bg1"/>
                </a:solidFill>
              </a:rPr>
              <a:t>lutamos, </a:t>
            </a:r>
            <a:r>
              <a:rPr lang="pt-BR" sz="3600" b="1" dirty="0" smtClean="0">
                <a:solidFill>
                  <a:schemeClr val="bg1"/>
                </a:solidFill>
              </a:rPr>
              <a:t>e os degraus  </a:t>
            </a:r>
            <a:r>
              <a:rPr lang="pt-BR" sz="3600" b="1" dirty="0">
                <a:solidFill>
                  <a:schemeClr val="bg1"/>
                </a:solidFill>
              </a:rPr>
              <a:t>subindo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31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-110836"/>
            <a:ext cx="9240982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540327"/>
            <a:ext cx="82521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Tudo na </a:t>
            </a:r>
            <a:r>
              <a:rPr lang="pt-BR" sz="3600" b="1" dirty="0" smtClean="0">
                <a:solidFill>
                  <a:schemeClr val="bg1"/>
                </a:solidFill>
              </a:rPr>
              <a:t>vida, </a:t>
            </a:r>
            <a:r>
              <a:rPr lang="pt-BR" sz="3600" b="1" dirty="0">
                <a:solidFill>
                  <a:schemeClr val="bg1"/>
                </a:solidFill>
              </a:rPr>
              <a:t>no </a:t>
            </a:r>
            <a:r>
              <a:rPr lang="pt-BR" sz="3600" b="1" dirty="0" smtClean="0">
                <a:solidFill>
                  <a:schemeClr val="bg1"/>
                </a:solidFill>
              </a:rPr>
              <a:t>hoje </a:t>
            </a:r>
            <a:r>
              <a:rPr lang="pt-BR" sz="3600" b="1" dirty="0">
                <a:solidFill>
                  <a:schemeClr val="bg1"/>
                </a:solidFill>
              </a:rPr>
              <a:t>vamos construindo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Nos resultados que colhemos no </a:t>
            </a:r>
            <a:r>
              <a:rPr lang="pt-BR" sz="3600" b="1" dirty="0" smtClean="0">
                <a:solidFill>
                  <a:schemeClr val="bg1"/>
                </a:solidFill>
              </a:rPr>
              <a:t>presente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 </a:t>
            </a:r>
            <a:r>
              <a:rPr lang="pt-BR" sz="3600" b="1" dirty="0" smtClean="0">
                <a:solidFill>
                  <a:schemeClr val="bg1"/>
                </a:solidFill>
              </a:rPr>
              <a:t>Nas </a:t>
            </a:r>
            <a:r>
              <a:rPr lang="pt-BR" sz="3600" b="1" dirty="0">
                <a:solidFill>
                  <a:schemeClr val="bg1"/>
                </a:solidFill>
              </a:rPr>
              <a:t>lutas de ontem, ou no agora sorrindo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689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71055" y="365126"/>
            <a:ext cx="83681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Na seara da vida, o viver vamos assumindo</a:t>
            </a: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 E na construção seguimos vida </a:t>
            </a:r>
            <a:r>
              <a:rPr lang="pt-BR" sz="3600" b="1" dirty="0" smtClean="0">
                <a:solidFill>
                  <a:schemeClr val="bg1"/>
                </a:solidFill>
              </a:rPr>
              <a:t>afora</a:t>
            </a: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(soneto)</a:t>
            </a:r>
            <a:endParaRPr lang="pt-BR" sz="3600" b="1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(Norma </a:t>
            </a:r>
            <a:r>
              <a:rPr lang="pt-BR" sz="3600" b="1" dirty="0" err="1">
                <a:solidFill>
                  <a:schemeClr val="bg1"/>
                </a:solidFill>
              </a:rPr>
              <a:t>Ap</a:t>
            </a:r>
            <a:r>
              <a:rPr lang="pt-BR" sz="3600" b="1" dirty="0">
                <a:solidFill>
                  <a:schemeClr val="bg1"/>
                </a:solidFill>
              </a:rPr>
              <a:t> S de Moraes)</a:t>
            </a: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69329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365126"/>
            <a:ext cx="88946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Nossa vida é como uma árvore</a:t>
            </a: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 Mensagem</a:t>
            </a: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Imagens: Pixabay</a:t>
            </a: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Musica: Almir Sater Tocando em frente</a:t>
            </a: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Norma Natureza</a:t>
            </a:r>
          </a:p>
          <a:p>
            <a:pPr fontAlgn="base"/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  <a:endParaRPr lang="pt-BR" sz="36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088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109</Words>
  <Application>Microsoft Office PowerPoint</Application>
  <PresentationFormat>Apresentação na tela (4:3)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2018-07-18T13:00:40Z</dcterms:created>
  <dcterms:modified xsi:type="dcterms:W3CDTF">2018-07-18T13:42:26Z</dcterms:modified>
</cp:coreProperties>
</file>