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sldIdLst>
    <p:sldId id="259" r:id="rId2"/>
    <p:sldId id="269" r:id="rId3"/>
    <p:sldId id="263" r:id="rId4"/>
    <p:sldId id="261" r:id="rId5"/>
    <p:sldId id="262" r:id="rId6"/>
    <p:sldId id="264" r:id="rId7"/>
    <p:sldId id="265" r:id="rId8"/>
    <p:sldId id="266" r:id="rId9"/>
    <p:sldId id="268" r:id="rId10"/>
    <p:sldId id="270" r:id="rId11"/>
    <p:sldId id="267" r:id="rId12"/>
    <p:sldId id="260" r:id="rId13"/>
    <p:sldId id="271" r:id="rId14"/>
    <p:sldId id="272" r:id="rId15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CC6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0F700-C289-4509-A4B1-A68EAE3C48A4}" type="datetimeFigureOut">
              <a:rPr lang="pt-BR" smtClean="0"/>
              <a:t>08/12/2019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24B3C-D600-4F57-A711-D5B1066F87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932780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500" advClick="0" advTm="15000">
        <p15:prstTrans prst="origami"/>
      </p:transition>
    </mc:Choice>
    <mc:Fallback xmlns="">
      <p:transition spd="slow" advClick="0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0F700-C289-4509-A4B1-A68EAE3C48A4}" type="datetimeFigureOut">
              <a:rPr lang="pt-BR" smtClean="0"/>
              <a:t>08/12/2019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24B3C-D600-4F57-A711-D5B1066F87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98435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500" advClick="0" advTm="15000">
        <p15:prstTrans prst="origami"/>
      </p:transition>
    </mc:Choice>
    <mc:Fallback xmlns="">
      <p:transition spd="slow" advClick="0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0F700-C289-4509-A4B1-A68EAE3C48A4}" type="datetimeFigureOut">
              <a:rPr lang="pt-BR" smtClean="0"/>
              <a:t>08/12/2019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24B3C-D600-4F57-A711-D5B1066F87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07131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500" advClick="0" advTm="15000">
        <p15:prstTrans prst="origami"/>
      </p:transition>
    </mc:Choice>
    <mc:Fallback xmlns="">
      <p:transition spd="slow" advClick="0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0F700-C289-4509-A4B1-A68EAE3C48A4}" type="datetimeFigureOut">
              <a:rPr lang="pt-BR" smtClean="0"/>
              <a:t>08/12/2019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24B3C-D600-4F57-A711-D5B1066F87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100783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500" advClick="0" advTm="15000">
        <p15:prstTrans prst="origami"/>
      </p:transition>
    </mc:Choice>
    <mc:Fallback xmlns="">
      <p:transition spd="slow" advClick="0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0F700-C289-4509-A4B1-A68EAE3C48A4}" type="datetimeFigureOut">
              <a:rPr lang="pt-BR" smtClean="0"/>
              <a:t>08/12/2019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24B3C-D600-4F57-A711-D5B1066F87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084720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500" advClick="0" advTm="15000">
        <p15:prstTrans prst="origami"/>
      </p:transition>
    </mc:Choice>
    <mc:Fallback xmlns="">
      <p:transition spd="slow" advClick="0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0F700-C289-4509-A4B1-A68EAE3C48A4}" type="datetimeFigureOut">
              <a:rPr lang="pt-BR" smtClean="0"/>
              <a:t>08/12/2019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24B3C-D600-4F57-A711-D5B1066F87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37658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500" advClick="0" advTm="15000">
        <p15:prstTrans prst="origami"/>
      </p:transition>
    </mc:Choice>
    <mc:Fallback xmlns="">
      <p:transition spd="slow" advClick="0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0F700-C289-4509-A4B1-A68EAE3C48A4}" type="datetimeFigureOut">
              <a:rPr lang="pt-BR" smtClean="0"/>
              <a:t>08/12/2019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24B3C-D600-4F57-A711-D5B1066F87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5008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500" advClick="0" advTm="15000">
        <p15:prstTrans prst="origami"/>
      </p:transition>
    </mc:Choice>
    <mc:Fallback xmlns="">
      <p:transition spd="slow" advClick="0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0F700-C289-4509-A4B1-A68EAE3C48A4}" type="datetimeFigureOut">
              <a:rPr lang="pt-BR" smtClean="0"/>
              <a:t>08/12/2019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24B3C-D600-4F57-A711-D5B1066F87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52524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500" advClick="0" advTm="15000">
        <p15:prstTrans prst="origami"/>
      </p:transition>
    </mc:Choice>
    <mc:Fallback xmlns="">
      <p:transition spd="slow" advClick="0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0F700-C289-4509-A4B1-A68EAE3C48A4}" type="datetimeFigureOut">
              <a:rPr lang="pt-BR" smtClean="0"/>
              <a:t>08/12/2019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24B3C-D600-4F57-A711-D5B1066F87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398890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500" advClick="0" advTm="15000">
        <p15:prstTrans prst="origami"/>
      </p:transition>
    </mc:Choice>
    <mc:Fallback xmlns="">
      <p:transition spd="slow" advClick="0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0F700-C289-4509-A4B1-A68EAE3C48A4}" type="datetimeFigureOut">
              <a:rPr lang="pt-BR" smtClean="0"/>
              <a:t>08/12/2019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24B3C-D600-4F57-A711-D5B1066F87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0408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500" advClick="0" advTm="15000">
        <p15:prstTrans prst="origami"/>
      </p:transition>
    </mc:Choice>
    <mc:Fallback xmlns="">
      <p:transition spd="slow" advClick="0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0F700-C289-4509-A4B1-A68EAE3C48A4}" type="datetimeFigureOut">
              <a:rPr lang="pt-BR" smtClean="0"/>
              <a:t>08/12/2019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24B3C-D600-4F57-A711-D5B1066F87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414830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500" advClick="0" advTm="15000">
        <p15:prstTrans prst="origami"/>
      </p:transition>
    </mc:Choice>
    <mc:Fallback xmlns="">
      <p:transition spd="slow" advClick="0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E0F700-C289-4509-A4B1-A68EAE3C48A4}" type="datetimeFigureOut">
              <a:rPr lang="pt-BR" smtClean="0"/>
              <a:t>08/12/2019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124B3C-D600-4F57-A711-D5B1066F87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714357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500" advClick="0" advTm="15000">
        <p15:prstTrans prst="origami"/>
      </p:transition>
    </mc:Choice>
    <mc:Fallback xmlns="">
      <p:transition spd="slow" advClick="0" advTm="1500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67145" y="318655"/>
            <a:ext cx="840971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Natal é tempo de fazer a diferença</a:t>
            </a:r>
          </a:p>
          <a:p>
            <a:pPr algn="ctr"/>
            <a:r>
              <a:rPr lang="pt-B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Apresentação</a:t>
            </a:r>
          </a:p>
          <a:p>
            <a:pPr algn="ctr"/>
            <a:r>
              <a:rPr lang="pt-B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Norma Aparecida Silveira de Moraes</a:t>
            </a:r>
          </a:p>
          <a:p>
            <a:pPr algn="ctr"/>
            <a:endParaRPr lang="pt-BR" sz="4400" b="1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00B05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endParaRPr lang="pt-BR" sz="44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00B05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r>
              <a:rPr lang="pt-BR" sz="4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Divulgação</a:t>
            </a:r>
          </a:p>
          <a:p>
            <a:pPr algn="ctr"/>
            <a:r>
              <a:rPr lang="pt-BR" sz="4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Norma Natureza Slides</a:t>
            </a:r>
          </a:p>
          <a:p>
            <a:pPr algn="ctr"/>
            <a:r>
              <a:rPr lang="pt-BR" sz="4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www.sergrasan .com </a:t>
            </a:r>
            <a:endParaRPr lang="pt-BR" sz="44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00B05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818791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500" advClick="0" advTm="15000">
        <p15:prstTrans prst="origami"/>
        <p:sndAc>
          <p:stSnd loop="1">
            <p:snd r:embed="rId2" name="natal melodia.WAV"/>
          </p:stSnd>
        </p:sndAc>
      </p:transition>
    </mc:Choice>
    <mc:Fallback xmlns="">
      <p:transition spd="slow" advClick="0" advTm="15000">
        <p:fade/>
        <p:sndAc>
          <p:stSnd loop="1">
            <p:snd r:embed="rId4" name="natal melodi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8545"/>
            <a:ext cx="9254836" cy="69965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-221672" y="1814945"/>
            <a:ext cx="739832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rgbClr val="00B050"/>
                </a:solidFill>
              </a:rPr>
              <a:t>A FLOR DO NATAL</a:t>
            </a:r>
          </a:p>
          <a:p>
            <a:pPr algn="ctr"/>
            <a:r>
              <a:rPr lang="pt-BR" sz="3600" b="1" dirty="0">
                <a:solidFill>
                  <a:srgbClr val="00B050"/>
                </a:solidFill>
              </a:rPr>
              <a:t>Natal é tempo de reflexão</a:t>
            </a:r>
          </a:p>
          <a:p>
            <a:pPr algn="ctr"/>
            <a:r>
              <a:rPr lang="pt-BR" sz="3600" b="1" dirty="0">
                <a:solidFill>
                  <a:srgbClr val="00B050"/>
                </a:solidFill>
              </a:rPr>
              <a:t>Tempo de plantar, semear</a:t>
            </a:r>
          </a:p>
          <a:p>
            <a:pPr algn="ctr"/>
            <a:r>
              <a:rPr lang="pt-BR" sz="3600" b="1" dirty="0">
                <a:solidFill>
                  <a:srgbClr val="00B050"/>
                </a:solidFill>
              </a:rPr>
              <a:t>Sementes de amor, perdão</a:t>
            </a:r>
          </a:p>
          <a:p>
            <a:pPr algn="ctr"/>
            <a:r>
              <a:rPr lang="pt-BR" sz="3600" b="1" dirty="0">
                <a:solidFill>
                  <a:srgbClr val="00B050"/>
                </a:solidFill>
              </a:rPr>
              <a:t>Tempo de abraçar, ajudar</a:t>
            </a:r>
          </a:p>
        </p:txBody>
      </p:sp>
    </p:spTree>
    <p:extLst>
      <p:ext uri="{BB962C8B-B14F-4D97-AF65-F5344CB8AC3E}">
        <p14:creationId xmlns:p14="http://schemas.microsoft.com/office/powerpoint/2010/main" val="12665432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500" advClick="0" advTm="15000">
        <p15:prstTrans prst="origami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842962"/>
            <a:ext cx="6096000" cy="517207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42109" y="443345"/>
            <a:ext cx="69688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00B050"/>
                </a:solidFill>
              </a:rPr>
              <a:t>Natal é tempo de ser lembrado</a:t>
            </a:r>
          </a:p>
          <a:p>
            <a:r>
              <a:rPr lang="pt-BR" sz="3600" b="1" dirty="0">
                <a:solidFill>
                  <a:srgbClr val="00B050"/>
                </a:solidFill>
              </a:rPr>
              <a:t>Dos passos do Senhor Jesus</a:t>
            </a:r>
          </a:p>
          <a:p>
            <a:r>
              <a:rPr lang="pt-BR" sz="3600" b="1" dirty="0">
                <a:solidFill>
                  <a:srgbClr val="00B050"/>
                </a:solidFill>
              </a:rPr>
              <a:t>Da mensagem da Família Sagrada</a:t>
            </a:r>
          </a:p>
          <a:p>
            <a:r>
              <a:rPr lang="pt-BR" sz="3600" b="1" dirty="0">
                <a:solidFill>
                  <a:srgbClr val="00B050"/>
                </a:solidFill>
              </a:rPr>
              <a:t>Dos ensinamentos de PAZ e LUZ</a:t>
            </a:r>
          </a:p>
        </p:txBody>
      </p:sp>
    </p:spTree>
    <p:extLst>
      <p:ext uri="{BB962C8B-B14F-4D97-AF65-F5344CB8AC3E}">
        <p14:creationId xmlns:p14="http://schemas.microsoft.com/office/powerpoint/2010/main" val="1820883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500" advClick="0" advTm="15000">
        <p15:prstTrans prst="origami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4073" y="1163782"/>
            <a:ext cx="660861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0000"/>
                </a:solidFill>
              </a:rPr>
              <a:t>Natal é tempo de sorrir</a:t>
            </a:r>
          </a:p>
          <a:p>
            <a:r>
              <a:rPr lang="pt-BR" sz="3600" b="1" dirty="0">
                <a:solidFill>
                  <a:srgbClr val="FF0000"/>
                </a:solidFill>
              </a:rPr>
              <a:t>De repensar toda a jornada</a:t>
            </a:r>
          </a:p>
          <a:p>
            <a:r>
              <a:rPr lang="pt-BR" sz="3600" b="1" dirty="0">
                <a:solidFill>
                  <a:srgbClr val="FF0000"/>
                </a:solidFill>
              </a:rPr>
              <a:t>Tempo de poder construir</a:t>
            </a:r>
          </a:p>
          <a:p>
            <a:r>
              <a:rPr lang="pt-BR" sz="3600" b="1" dirty="0">
                <a:solidFill>
                  <a:srgbClr val="FF0000"/>
                </a:solidFill>
              </a:rPr>
              <a:t>Planejar o passo a caminhada</a:t>
            </a:r>
          </a:p>
        </p:txBody>
      </p:sp>
    </p:spTree>
    <p:extLst>
      <p:ext uri="{BB962C8B-B14F-4D97-AF65-F5344CB8AC3E}">
        <p14:creationId xmlns:p14="http://schemas.microsoft.com/office/powerpoint/2010/main" val="6528671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500" advClick="0" advTm="15000">
        <p15:prstTrans prst="origami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71055" y="2757055"/>
            <a:ext cx="773083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4000" b="1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endParaRPr lang="pt-BR" sz="40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r>
              <a:rPr lang="pt-BR" sz="4000" b="1" dirty="0" smtClean="0">
                <a:solidFill>
                  <a:srgbClr val="002060"/>
                </a:solidFill>
              </a:rPr>
              <a:t>Natal </a:t>
            </a:r>
            <a:r>
              <a:rPr lang="pt-BR" sz="4000" b="1" dirty="0">
                <a:solidFill>
                  <a:srgbClr val="002060"/>
                </a:solidFill>
              </a:rPr>
              <a:t>é tempo de </a:t>
            </a:r>
            <a:r>
              <a:rPr lang="pt-BR" sz="4000" b="1" dirty="0">
                <a:solidFill>
                  <a:srgbClr val="FFC000"/>
                </a:solidFill>
              </a:rPr>
              <a:t>reconciliar</a:t>
            </a:r>
          </a:p>
          <a:p>
            <a:r>
              <a:rPr lang="pt-BR" sz="4000" b="1" dirty="0">
                <a:solidFill>
                  <a:srgbClr val="FFC000"/>
                </a:solidFill>
              </a:rPr>
              <a:t>Ter na família </a:t>
            </a:r>
            <a:r>
              <a:rPr lang="pt-BR" sz="4000" b="1" dirty="0">
                <a:solidFill>
                  <a:srgbClr val="002060"/>
                </a:solidFill>
              </a:rPr>
              <a:t>o bom abrigo</a:t>
            </a:r>
          </a:p>
          <a:p>
            <a:r>
              <a:rPr lang="pt-BR" sz="4000" b="1" dirty="0">
                <a:solidFill>
                  <a:srgbClr val="002060"/>
                </a:solidFill>
              </a:rPr>
              <a:t>Tempo de equilíbrio buscar</a:t>
            </a:r>
          </a:p>
          <a:p>
            <a:r>
              <a:rPr lang="pt-BR" sz="4000" b="1" dirty="0">
                <a:solidFill>
                  <a:srgbClr val="002060"/>
                </a:solidFill>
              </a:rPr>
              <a:t>Com empatia, o bom amigo</a:t>
            </a:r>
          </a:p>
        </p:txBody>
      </p:sp>
    </p:spTree>
    <p:extLst>
      <p:ext uri="{BB962C8B-B14F-4D97-AF65-F5344CB8AC3E}">
        <p14:creationId xmlns:p14="http://schemas.microsoft.com/office/powerpoint/2010/main" val="15986881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500" advClick="0" advTm="15000">
        <p15:prstTrans prst="origami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55964" y="4516582"/>
            <a:ext cx="7024254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 </a:t>
            </a:r>
          </a:p>
          <a:p>
            <a:r>
              <a:rPr lang="pt-BR" sz="3200" b="1" dirty="0">
                <a:solidFill>
                  <a:srgbClr val="FFC000"/>
                </a:solidFill>
              </a:rPr>
              <a:t>Natal é tempo de apagar</a:t>
            </a:r>
          </a:p>
          <a:p>
            <a:r>
              <a:rPr lang="pt-BR" sz="3200" b="1" dirty="0">
                <a:solidFill>
                  <a:srgbClr val="FFC000"/>
                </a:solidFill>
              </a:rPr>
              <a:t>Todo mal também esquecer</a:t>
            </a:r>
          </a:p>
          <a:p>
            <a:r>
              <a:rPr lang="pt-BR" sz="3200" b="1" dirty="0">
                <a:solidFill>
                  <a:srgbClr val="FFC000"/>
                </a:solidFill>
              </a:rPr>
              <a:t>É tempo de se encontrar</a:t>
            </a:r>
          </a:p>
          <a:p>
            <a:r>
              <a:rPr lang="pt-BR" sz="3200" b="1" dirty="0">
                <a:solidFill>
                  <a:srgbClr val="FFC000"/>
                </a:solidFill>
              </a:rPr>
              <a:t>Tempo da alma enriquecer</a:t>
            </a:r>
          </a:p>
          <a:p>
            <a:r>
              <a:rPr lang="pt-BR" sz="3200" b="1" dirty="0">
                <a:solidFill>
                  <a:srgbClr val="FFC000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600685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500" advClick="0" advTm="15000">
        <p15:prstTrans prst="origami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337"/>
            <a:ext cx="9144000" cy="679132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18" y="415636"/>
            <a:ext cx="588818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00B050"/>
                </a:solidFill>
              </a:rPr>
              <a:t>É tempo de amar a natureza</a:t>
            </a:r>
          </a:p>
          <a:p>
            <a:r>
              <a:rPr lang="pt-BR" sz="3200" b="1" dirty="0">
                <a:solidFill>
                  <a:srgbClr val="00B050"/>
                </a:solidFill>
              </a:rPr>
              <a:t>Pensar na sustentabilidade</a:t>
            </a:r>
          </a:p>
          <a:p>
            <a:r>
              <a:rPr lang="pt-BR" sz="3200" b="1" dirty="0">
                <a:solidFill>
                  <a:srgbClr val="00B050"/>
                </a:solidFill>
              </a:rPr>
              <a:t>Pensar nas matas, NASCENTES</a:t>
            </a:r>
          </a:p>
          <a:p>
            <a:r>
              <a:rPr lang="pt-BR" sz="3200" b="1" dirty="0">
                <a:solidFill>
                  <a:srgbClr val="00B050"/>
                </a:solidFill>
              </a:rPr>
              <a:t>PENSAR NA VIDA, QUALIDADE</a:t>
            </a:r>
          </a:p>
        </p:txBody>
      </p:sp>
    </p:spTree>
    <p:extLst>
      <p:ext uri="{BB962C8B-B14F-4D97-AF65-F5344CB8AC3E}">
        <p14:creationId xmlns:p14="http://schemas.microsoft.com/office/powerpoint/2010/main" val="1445861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500" advClick="0" advTm="15000">
        <p15:prstTrans prst="origami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03564" y="332509"/>
            <a:ext cx="73152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 </a:t>
            </a:r>
            <a:endParaRPr lang="pt-BR" sz="3600" b="1" dirty="0">
              <a:solidFill>
                <a:srgbClr val="FFFF00"/>
              </a:solidFill>
            </a:endParaRPr>
          </a:p>
          <a:p>
            <a:r>
              <a:rPr lang="pt-BR" sz="3600" b="1" dirty="0">
                <a:solidFill>
                  <a:srgbClr val="FFFF00"/>
                </a:solidFill>
              </a:rPr>
              <a:t>Tempo de buscar a evolução</a:t>
            </a:r>
          </a:p>
          <a:p>
            <a:r>
              <a:rPr lang="pt-BR" sz="3600" b="1" dirty="0">
                <a:solidFill>
                  <a:srgbClr val="FFFF00"/>
                </a:solidFill>
              </a:rPr>
              <a:t>Amar, doar-se e se entregar</a:t>
            </a:r>
          </a:p>
          <a:p>
            <a:r>
              <a:rPr lang="pt-BR" sz="3600" b="1" dirty="0">
                <a:solidFill>
                  <a:srgbClr val="FFFF00"/>
                </a:solidFill>
              </a:rPr>
              <a:t>A toda esperança, boa ação</a:t>
            </a:r>
          </a:p>
          <a:p>
            <a:r>
              <a:rPr lang="pt-BR" sz="3600" b="1" dirty="0">
                <a:solidFill>
                  <a:srgbClr val="FFFF00"/>
                </a:solidFill>
              </a:rPr>
              <a:t>Para no futuro prosperar</a:t>
            </a:r>
          </a:p>
        </p:txBody>
      </p:sp>
    </p:spTree>
    <p:extLst>
      <p:ext uri="{BB962C8B-B14F-4D97-AF65-F5344CB8AC3E}">
        <p14:creationId xmlns:p14="http://schemas.microsoft.com/office/powerpoint/2010/main" val="8755517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500" advClick="0" advTm="15000">
        <p15:prstTrans prst="origami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82545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175164" y="3990109"/>
            <a:ext cx="616527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Natal é tempo de se alegrar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Esquecer toda a tristeza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Na fé, poder então celebrar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Da data toda sua beleza</a:t>
            </a:r>
          </a:p>
        </p:txBody>
      </p:sp>
    </p:spTree>
    <p:extLst>
      <p:ext uri="{BB962C8B-B14F-4D97-AF65-F5344CB8AC3E}">
        <p14:creationId xmlns:p14="http://schemas.microsoft.com/office/powerpoint/2010/main" val="31112571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500" advClick="0" advTm="15000">
        <p15:prstTrans prst="origami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593273" y="3311236"/>
            <a:ext cx="631767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3200" b="1" dirty="0" smtClean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endParaRPr lang="pt-BR" sz="3200" b="1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endParaRPr lang="pt-BR" sz="3200" b="1" dirty="0" smtClean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r>
              <a:rPr lang="pt-BR" sz="32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Natal </a:t>
            </a:r>
            <a:r>
              <a:rPr lang="pt-BR" sz="3200" b="1" dirty="0">
                <a:solidFill>
                  <a:srgbClr val="FF0000"/>
                </a:solidFill>
                <a:latin typeface="Arial Black" panose="020B0A04020102020204" pitchFamily="34" charset="0"/>
              </a:rPr>
              <a:t>é tempo para pensar</a:t>
            </a:r>
          </a:p>
          <a:p>
            <a:r>
              <a:rPr lang="pt-BR" sz="3200" b="1" dirty="0">
                <a:solidFill>
                  <a:srgbClr val="FF0000"/>
                </a:solidFill>
                <a:latin typeface="Arial Black" panose="020B0A04020102020204" pitchFamily="34" charset="0"/>
              </a:rPr>
              <a:t>No irmão, ter solidariedade</a:t>
            </a:r>
          </a:p>
          <a:p>
            <a:r>
              <a:rPr lang="pt-BR" sz="3200" b="1" dirty="0">
                <a:solidFill>
                  <a:srgbClr val="FF0000"/>
                </a:solidFill>
                <a:latin typeface="Arial Black" panose="020B0A04020102020204" pitchFamily="34" charset="0"/>
              </a:rPr>
              <a:t>É tempo de poder ajudar</a:t>
            </a:r>
          </a:p>
          <a:p>
            <a:r>
              <a:rPr lang="pt-BR" sz="3200" b="1" dirty="0">
                <a:solidFill>
                  <a:srgbClr val="FF0000"/>
                </a:solidFill>
                <a:latin typeface="Arial Black" panose="020B0A04020102020204" pitchFamily="34" charset="0"/>
              </a:rPr>
              <a:t>Dar a família a felicidade</a:t>
            </a:r>
          </a:p>
        </p:txBody>
      </p:sp>
    </p:spTree>
    <p:extLst>
      <p:ext uri="{BB962C8B-B14F-4D97-AF65-F5344CB8AC3E}">
        <p14:creationId xmlns:p14="http://schemas.microsoft.com/office/powerpoint/2010/main" val="25518217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500" advClick="0" advTm="15000">
        <p15:prstTrans prst="origami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31273" y="332509"/>
            <a:ext cx="771698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  <a:latin typeface="Arial Black" panose="020B0A04020102020204" pitchFamily="34" charset="0"/>
              </a:rPr>
              <a:t>Natal é tempo de ajudar</a:t>
            </a:r>
          </a:p>
          <a:p>
            <a:r>
              <a:rPr lang="pt-BR" sz="3600" b="1" dirty="0">
                <a:solidFill>
                  <a:schemeClr val="bg1"/>
                </a:solidFill>
                <a:latin typeface="Arial Black" panose="020B0A04020102020204" pitchFamily="34" charset="0"/>
              </a:rPr>
              <a:t>Para o futuro se preparar</a:t>
            </a:r>
          </a:p>
          <a:p>
            <a:r>
              <a:rPr lang="pt-BR" sz="3600" b="1" dirty="0">
                <a:solidFill>
                  <a:schemeClr val="bg1"/>
                </a:solidFill>
                <a:latin typeface="Arial Black" panose="020B0A04020102020204" pitchFamily="34" charset="0"/>
              </a:rPr>
              <a:t>É tempo para repensar</a:t>
            </a:r>
          </a:p>
          <a:p>
            <a:r>
              <a:rPr lang="pt-BR" sz="3600" b="1" dirty="0">
                <a:solidFill>
                  <a:schemeClr val="bg1"/>
                </a:solidFill>
                <a:latin typeface="Arial Black" panose="020B0A04020102020204" pitchFamily="34" charset="0"/>
              </a:rPr>
              <a:t>Novos valores poder buscar</a:t>
            </a:r>
          </a:p>
        </p:txBody>
      </p:sp>
    </p:spTree>
    <p:extLst>
      <p:ext uri="{BB962C8B-B14F-4D97-AF65-F5344CB8AC3E}">
        <p14:creationId xmlns:p14="http://schemas.microsoft.com/office/powerpoint/2010/main" val="9367342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500" advClick="0" advTm="15000">
        <p15:prstTrans prst="origami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34291" y="193964"/>
            <a:ext cx="86868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 </a:t>
            </a:r>
          </a:p>
          <a:p>
            <a:r>
              <a:rPr lang="pt-BR" sz="3600" b="1" dirty="0">
                <a:solidFill>
                  <a:srgbClr val="0070C0"/>
                </a:solidFill>
                <a:latin typeface="Arial Black" panose="020B0A04020102020204" pitchFamily="34" charset="0"/>
              </a:rPr>
              <a:t>É tempo de amar AS CRIANÇAS</a:t>
            </a:r>
          </a:p>
          <a:p>
            <a:r>
              <a:rPr lang="pt-BR" sz="3600" b="1" dirty="0">
                <a:solidFill>
                  <a:srgbClr val="0070C0"/>
                </a:solidFill>
                <a:latin typeface="Arial Black" panose="020B0A04020102020204" pitchFamily="34" charset="0"/>
              </a:rPr>
              <a:t>CUIDAR DOS JOVENS, IDOSOS</a:t>
            </a:r>
          </a:p>
          <a:p>
            <a:r>
              <a:rPr lang="pt-BR" sz="3600" b="1" dirty="0">
                <a:solidFill>
                  <a:srgbClr val="0070C0"/>
                </a:solidFill>
                <a:latin typeface="Arial Black" panose="020B0A04020102020204" pitchFamily="34" charset="0"/>
              </a:rPr>
              <a:t>É TEMPO DE TER ESPERANÇA</a:t>
            </a:r>
          </a:p>
          <a:p>
            <a:r>
              <a:rPr lang="pt-BR" sz="3600" b="1" dirty="0">
                <a:solidFill>
                  <a:srgbClr val="0070C0"/>
                </a:solidFill>
                <a:latin typeface="Arial Black" panose="020B0A04020102020204" pitchFamily="34" charset="0"/>
              </a:rPr>
              <a:t>DE UM MUNDO MAIS CARIDOSO</a:t>
            </a:r>
          </a:p>
          <a:p>
            <a:r>
              <a:rPr lang="pt-BR" sz="3600" b="1" dirty="0">
                <a:solidFill>
                  <a:srgbClr val="0070C0"/>
                </a:solidFill>
                <a:latin typeface="Arial Black" panose="020B0A04020102020204" pitchFamily="34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6431862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500" advClick="0" advTm="15000">
        <p15:prstTrans prst="origami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71600" y="2022764"/>
            <a:ext cx="665018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rgbClr val="0070C0"/>
                </a:solidFill>
                <a:latin typeface="Arial Black" panose="020B0A04020102020204" pitchFamily="34" charset="0"/>
              </a:rPr>
              <a:t>NATAL É PARA SEMEAR</a:t>
            </a:r>
          </a:p>
          <a:p>
            <a:r>
              <a:rPr lang="pt-BR" sz="2800" b="1" dirty="0">
                <a:solidFill>
                  <a:srgbClr val="0070C0"/>
                </a:solidFill>
                <a:latin typeface="Arial Black" panose="020B0A04020102020204" pitchFamily="34" charset="0"/>
              </a:rPr>
              <a:t>SEMENTES DE AMOR PLANTAR</a:t>
            </a:r>
          </a:p>
          <a:p>
            <a:r>
              <a:rPr lang="pt-BR" sz="2800" b="1" dirty="0">
                <a:solidFill>
                  <a:srgbClr val="0070C0"/>
                </a:solidFill>
                <a:latin typeface="Arial Black" panose="020B0A04020102020204" pitchFamily="34" charset="0"/>
              </a:rPr>
              <a:t>NA SEARA DA VIDA, CULTIVAR</a:t>
            </a:r>
          </a:p>
          <a:p>
            <a:r>
              <a:rPr lang="pt-BR" sz="2800" b="1" dirty="0">
                <a:solidFill>
                  <a:srgbClr val="0070C0"/>
                </a:solidFill>
                <a:latin typeface="Arial Black" panose="020B0A04020102020204" pitchFamily="34" charset="0"/>
              </a:rPr>
              <a:t>TODO BEM QUE PODEMOS DOAR</a:t>
            </a:r>
          </a:p>
        </p:txBody>
      </p:sp>
    </p:spTree>
    <p:extLst>
      <p:ext uri="{BB962C8B-B14F-4D97-AF65-F5344CB8AC3E}">
        <p14:creationId xmlns:p14="http://schemas.microsoft.com/office/powerpoint/2010/main" val="20680700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500" advClick="0" advTm="15000">
        <p15:prstTrans prst="origami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7" y="332509"/>
            <a:ext cx="8575964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Natal é tempo de fazer a diferença</a:t>
            </a:r>
          </a:p>
          <a:p>
            <a:pPr algn="ctr"/>
            <a:r>
              <a:rPr lang="pt-BR" sz="36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Apresentação poesia  e formatação</a:t>
            </a:r>
          </a:p>
          <a:p>
            <a:pPr algn="ctr"/>
            <a:r>
              <a:rPr lang="pt-BR" sz="36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Aparecida Silveira de Moraes</a:t>
            </a:r>
          </a:p>
          <a:p>
            <a:pPr algn="ctr"/>
            <a:r>
              <a:rPr lang="pt-BR" sz="36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Imagens do Pixabay</a:t>
            </a:r>
          </a:p>
          <a:p>
            <a:pPr algn="ctr"/>
            <a:r>
              <a:rPr lang="pt-BR" sz="3600" b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</a:t>
            </a:r>
            <a:r>
              <a:rPr lang="pt-BR" sz="3600" b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Natal melodia</a:t>
            </a:r>
            <a:endParaRPr lang="pt-BR" sz="3600" b="1" dirty="0" smtClean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3600" b="1" dirty="0" smtClean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6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</a:t>
            </a:r>
          </a:p>
          <a:p>
            <a:pPr algn="ctr"/>
            <a:r>
              <a:rPr lang="pt-B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www.normasilveiramoraes.recantodasletras.com.br</a:t>
            </a:r>
          </a:p>
          <a:p>
            <a:pPr algn="ctr"/>
            <a:r>
              <a:rPr lang="pt-BR" sz="36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Natureza Slides</a:t>
            </a:r>
          </a:p>
          <a:p>
            <a:pPr algn="ctr"/>
            <a:r>
              <a:rPr lang="pt-BR" sz="36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www.sergrasan .com </a:t>
            </a:r>
          </a:p>
          <a:p>
            <a:pPr algn="ctr"/>
            <a:r>
              <a:rPr lang="pt-BR" sz="36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2019</a:t>
            </a:r>
            <a:endParaRPr lang="pt-BR" sz="3600" b="1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516716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500" advClick="0" advTm="15000">
        <p15:prstTrans prst="origami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200</TotalTime>
  <Words>235</Words>
  <Application>Microsoft Office PowerPoint</Application>
  <PresentationFormat>Apresentação na tela (4:3)</PresentationFormat>
  <Paragraphs>78</Paragraphs>
  <Slides>14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Arial Black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13</cp:revision>
  <dcterms:created xsi:type="dcterms:W3CDTF">2019-12-08T12:26:14Z</dcterms:created>
  <dcterms:modified xsi:type="dcterms:W3CDTF">2019-12-08T15:49:10Z</dcterms:modified>
</cp:coreProperties>
</file>