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9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57" r:id="rId14"/>
    <p:sldId id="27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218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01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73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99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25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348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5697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51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433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5643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233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836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524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1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31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8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663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A2A727-193D-4E23-B40B-124533CC073D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914F935-EEA7-405F-8253-E3DEFCBC0C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12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0" y="193964"/>
            <a:ext cx="9144000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Natureza tão bela natureza...</a:t>
            </a:r>
          </a:p>
          <a:p>
            <a:pPr algn="ctr"/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 e formatação</a:t>
            </a: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Natureza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995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  <p:sndAc>
          <p:stSnd>
            <p:snd r:embed="rId2" name="Milton Nascimento - Coração De Estudante.wav"/>
          </p:stSnd>
        </p:sndAc>
      </p:transition>
    </mc:Choice>
    <mc:Fallback>
      <p:transition spd="slow" advClick="0" advTm="15000">
        <p:fade/>
        <p:sndAc>
          <p:stSnd>
            <p:snd r:embed="rId2" name="Milton Nascimento - Coração De Estuda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2472267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318655" y="290945"/>
            <a:ext cx="8465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Natureza tão bela natureza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Meu doce lar a minha casa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Teu verde me emociona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tantas flores que beleza</a:t>
            </a:r>
          </a:p>
        </p:txBody>
      </p:sp>
    </p:spTree>
    <p:extLst>
      <p:ext uri="{BB962C8B-B14F-4D97-AF65-F5344CB8AC3E}">
        <p14:creationId xmlns:p14="http://schemas.microsoft.com/office/powerpoint/2010/main" val="1414923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57200" y="207818"/>
            <a:ext cx="8035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Vós precisais tanto de proteção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não pode nunca acabar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água, teu verde, o seu 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Combustível de toda produção</a:t>
            </a:r>
          </a:p>
        </p:txBody>
      </p:sp>
    </p:spTree>
    <p:extLst>
      <p:ext uri="{BB962C8B-B14F-4D97-AF65-F5344CB8AC3E}">
        <p14:creationId xmlns:p14="http://schemas.microsoft.com/office/powerpoint/2010/main" val="329692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6982"/>
            <a:ext cx="9144000" cy="6761018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49382" y="332509"/>
            <a:ext cx="79802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 viver que tanto gostamos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Depende de ti bela realeza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Dos quatro ou cinco elementos 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São as energias que precisamos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36227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07818" y="235527"/>
            <a:ext cx="8409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natureza é paradisíaca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vida que sempre gera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Beleza em todas dimensões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Presença de Deus vívida</a:t>
            </a:r>
          </a:p>
        </p:txBody>
      </p:sp>
    </p:spTree>
    <p:extLst>
      <p:ext uri="{BB962C8B-B14F-4D97-AF65-F5344CB8AC3E}">
        <p14:creationId xmlns:p14="http://schemas.microsoft.com/office/powerpoint/2010/main" val="4246511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10255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166255" y="193964"/>
            <a:ext cx="84928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horizonte de um novo dia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Ou na beleza do entardecer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Respirando o ar, agradeço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Mais uma vez pela harmonia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70852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7999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04800" y="138545"/>
            <a:ext cx="85759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Contemplar me dá alegria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Tanto verde, e colorido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Jardins e matas floridas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vida que gera todo dia 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15078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07818" y="193964"/>
            <a:ext cx="8437418" cy="6192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04800" y="193964"/>
            <a:ext cx="8340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Natureza és mãe com certeza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 vida que gera tanta grandeza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Mãe, Maia, tanta singeleza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Tanto amor de Deus, beleza</a:t>
            </a:r>
          </a:p>
        </p:txBody>
      </p:sp>
    </p:spTree>
    <p:extLst>
      <p:ext uri="{BB962C8B-B14F-4D97-AF65-F5344CB8AC3E}">
        <p14:creationId xmlns:p14="http://schemas.microsoft.com/office/powerpoint/2010/main" val="201231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57200" y="387927"/>
            <a:ext cx="88253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Mãe que sofre com a ganância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 seu próprio filho em matança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Em nome do dinheiro, ignorância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cega o homem, em discordância</a:t>
            </a:r>
          </a:p>
        </p:txBody>
      </p:sp>
    </p:spTree>
    <p:extLst>
      <p:ext uri="{BB962C8B-B14F-4D97-AF65-F5344CB8AC3E}">
        <p14:creationId xmlns:p14="http://schemas.microsoft.com/office/powerpoint/2010/main" val="3698832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5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57200" y="207818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Venho com grande tristeza pedir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Homem! Pare logo de destruir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Venha logo aqui reconstruir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nem tudo podeis possuir</a:t>
            </a:r>
          </a:p>
        </p:txBody>
      </p:sp>
    </p:spTree>
    <p:extLst>
      <p:ext uri="{BB962C8B-B14F-4D97-AF65-F5344CB8AC3E}">
        <p14:creationId xmlns:p14="http://schemas.microsoft.com/office/powerpoint/2010/main" val="3557142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1" y="0"/>
            <a:ext cx="9490364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63236" y="207818"/>
            <a:ext cx="84235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para meus filhos deixar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que não tenha que amargar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Esta natureza devendo do estar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Intacta para que todos possam habitar</a:t>
            </a:r>
          </a:p>
        </p:txBody>
      </p:sp>
    </p:spTree>
    <p:extLst>
      <p:ext uri="{BB962C8B-B14F-4D97-AF65-F5344CB8AC3E}">
        <p14:creationId xmlns:p14="http://schemas.microsoft.com/office/powerpoint/2010/main" val="2719145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46364" y="235527"/>
            <a:ext cx="8797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há justiça do comportamento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vamos sofrer com o aquecimento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virá com tanto sofrimento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Matar muitos de enfraquecimento</a:t>
            </a:r>
          </a:p>
        </p:txBody>
      </p:sp>
    </p:spTree>
    <p:extLst>
      <p:ext uri="{BB962C8B-B14F-4D97-AF65-F5344CB8AC3E}">
        <p14:creationId xmlns:p14="http://schemas.microsoft.com/office/powerpoint/2010/main" val="390656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954982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32509" y="332509"/>
            <a:ext cx="8271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beleza de árvores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predominam em nosso Brasil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 país belo com certeza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que muitos estão destruindo..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427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37964" cy="7024255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138545" y="138545"/>
            <a:ext cx="89084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Poesia e formatação 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 do faceboock e google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Data =25/11/2015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Musica=Coração de Estudante.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Milton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ascimento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D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ivulgação </a:t>
            </a:r>
          </a:p>
          <a:p>
            <a:pPr algn="ctr"/>
            <a:r>
              <a:rPr lang="pt-BR" sz="3200" b="1" dirty="0" smtClean="0">
                <a:hlinkClick r:id="rId3"/>
              </a:rPr>
              <a:t>www.normasilveiramoraes.recantodasletras.com</a:t>
            </a:r>
            <a:endParaRPr lang="pt-BR" sz="3200" b="1" dirty="0" smtClean="0"/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Natureza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hlinkClick r:id="rId4"/>
              </a:rPr>
              <a:t>www.sergrasan.com</a:t>
            </a:r>
            <a:endParaRPr lang="pt-BR" sz="4000" b="1" dirty="0" smtClean="0"/>
          </a:p>
          <a:p>
            <a:pPr algn="ctr"/>
            <a:endParaRPr lang="pt-BR" sz="4000" b="1" dirty="0" smtClean="0"/>
          </a:p>
        </p:txBody>
      </p:sp>
    </p:spTree>
    <p:extLst>
      <p:ext uri="{BB962C8B-B14F-4D97-AF65-F5344CB8AC3E}">
        <p14:creationId xmlns:p14="http://schemas.microsoft.com/office/powerpoint/2010/main" val="512526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Celeste</Template>
  <TotalTime>73</TotalTime>
  <Words>274</Words>
  <Application>Microsoft Office PowerPoint</Application>
  <PresentationFormat>Apresentação na tela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9</cp:revision>
  <dcterms:created xsi:type="dcterms:W3CDTF">2015-11-25T16:47:03Z</dcterms:created>
  <dcterms:modified xsi:type="dcterms:W3CDTF">2015-11-25T18:00:12Z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