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59" r:id="rId4"/>
    <p:sldId id="261" r:id="rId5"/>
    <p:sldId id="262" r:id="rId6"/>
    <p:sldId id="265" r:id="rId7"/>
    <p:sldId id="263" r:id="rId8"/>
    <p:sldId id="264" r:id="rId9"/>
    <p:sldId id="266" r:id="rId10"/>
    <p:sldId id="269" r:id="rId11"/>
    <p:sldId id="270" r:id="rId12"/>
    <p:sldId id="268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452E-E87B-4871-ACA1-2147914AD6F4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C2F6E-1F51-442F-A70F-2035730AAA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762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452E-E87B-4871-ACA1-2147914AD6F4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C2F6E-1F51-442F-A70F-2035730AAA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769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452E-E87B-4871-ACA1-2147914AD6F4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C2F6E-1F51-442F-A70F-2035730AAA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057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452E-E87B-4871-ACA1-2147914AD6F4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C2F6E-1F51-442F-A70F-2035730AAA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432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452E-E87B-4871-ACA1-2147914AD6F4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C2F6E-1F51-442F-A70F-2035730AAA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879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452E-E87B-4871-ACA1-2147914AD6F4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C2F6E-1F51-442F-A70F-2035730AAA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85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452E-E87B-4871-ACA1-2147914AD6F4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C2F6E-1F51-442F-A70F-2035730AAA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794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452E-E87B-4871-ACA1-2147914AD6F4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C2F6E-1F51-442F-A70F-2035730AAA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5455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452E-E87B-4871-ACA1-2147914AD6F4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C2F6E-1F51-442F-A70F-2035730AAA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0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452E-E87B-4871-ACA1-2147914AD6F4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C2F6E-1F51-442F-A70F-2035730AAA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474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452E-E87B-4871-ACA1-2147914AD6F4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C2F6E-1F51-442F-A70F-2035730AAA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085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2452E-E87B-4871-ACA1-2147914AD6F4}" type="datetimeFigureOut">
              <a:rPr lang="pt-BR" smtClean="0"/>
              <a:t>18/11/2018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C2F6E-1F51-442F-A70F-2035730AAA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5516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84910" y="387928"/>
            <a:ext cx="865909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7030A0"/>
                </a:solidFill>
              </a:rPr>
              <a:t>COEXISTIR EM</a:t>
            </a:r>
          </a:p>
          <a:p>
            <a:pPr algn="ctr"/>
            <a:r>
              <a:rPr lang="pt-BR" sz="6000" b="1" dirty="0" smtClean="0">
                <a:solidFill>
                  <a:srgbClr val="7030A0"/>
                </a:solidFill>
              </a:rPr>
              <a:t> HARMONIA</a:t>
            </a:r>
          </a:p>
          <a:p>
            <a:pPr algn="ctr"/>
            <a:endParaRPr lang="pt-BR" sz="3600" dirty="0" smtClean="0">
              <a:solidFill>
                <a:srgbClr val="00B050"/>
              </a:solidFill>
            </a:endParaRPr>
          </a:p>
          <a:p>
            <a:pPr algn="ctr"/>
            <a:endParaRPr lang="pt-BR" sz="3600" dirty="0" smtClean="0">
              <a:solidFill>
                <a:srgbClr val="00B050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AUTORIA</a:t>
            </a:r>
            <a:r>
              <a:rPr lang="pt-BR" sz="6000" b="1" dirty="0" smtClean="0">
                <a:solidFill>
                  <a:schemeClr val="bg1"/>
                </a:solidFill>
              </a:rPr>
              <a:t> </a:t>
            </a:r>
            <a:endParaRPr lang="pt-BR" sz="60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AP SILVEIRA DE MORAES</a:t>
            </a: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WWW.SERGRASAN.COM.BR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24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  <p:sndAc>
          <p:stSnd>
            <p:snd r:embed="rId2" name="Almir_Sater_tocando_em_frente.wav"/>
          </p:stSnd>
        </p:sndAc>
      </p:transition>
    </mc:Choice>
    <mc:Fallback xmlns="">
      <p:transition spd="slow" advClick="0" advTm="15000">
        <p:fade/>
        <p:sndAc>
          <p:stSnd>
            <p:snd r:embed="rId4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9" y="415636"/>
            <a:ext cx="78139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 natureza tão bem desenhada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Tudo feito em perfeita harmonia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45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46364"/>
            <a:ext cx="80494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Nas paisagens bem encantadas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Das mãos de Deus, toda sabedoria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97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18655"/>
            <a:ext cx="82157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Belas montanhas se comunicam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E tudo vai crescendo, verdejando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84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526473"/>
            <a:ext cx="7620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força das rochas se intensificam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A natureza sempre nos completando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71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71055"/>
            <a:ext cx="76754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Nesta magia fico contemplando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Cada detalhe é uma inspiração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46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457200"/>
            <a:ext cx="75507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Do fundo da alma me encantando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Sinto Deus em toda </a:t>
            </a:r>
            <a:r>
              <a:rPr lang="pt-BR" sz="3600" b="1" dirty="0" smtClean="0">
                <a:solidFill>
                  <a:schemeClr val="bg1"/>
                </a:solidFill>
              </a:rPr>
              <a:t>a bela </a:t>
            </a:r>
            <a:r>
              <a:rPr lang="pt-BR" sz="3600" b="1" dirty="0">
                <a:solidFill>
                  <a:schemeClr val="bg1"/>
                </a:solidFill>
              </a:rPr>
              <a:t>criação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543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0"/>
            <a:ext cx="75922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accent2">
                    <a:lumMod val="50000"/>
                  </a:schemeClr>
                </a:solidFill>
              </a:rPr>
              <a:t>A natureza é composta de energia</a:t>
            </a:r>
            <a:r>
              <a:rPr lang="pt-BR" sz="36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pt-BR" sz="36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</a:rPr>
              <a:t>Tão complexa</a:t>
            </a:r>
            <a:r>
              <a:rPr lang="pt-BR" sz="3600" b="1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pt-BR" sz="3600" b="1" smtClean="0">
                <a:solidFill>
                  <a:schemeClr val="accent2">
                    <a:lumMod val="50000"/>
                  </a:schemeClr>
                </a:solidFill>
              </a:rPr>
              <a:t>agradeço</a:t>
            </a:r>
            <a:r>
              <a:rPr lang="pt-BR" sz="3600" b="1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</a:rPr>
              <a:t>em poesia</a:t>
            </a:r>
            <a:r>
              <a:rPr lang="pt-BR" sz="36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pt-BR" sz="3600" dirty="0">
                <a:solidFill>
                  <a:schemeClr val="accent2">
                    <a:lumMod val="50000"/>
                  </a:schemeClr>
                </a:solidFill>
              </a:rPr>
            </a:br>
            <a:endParaRPr lang="pt-BR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99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68035" y="3408218"/>
            <a:ext cx="77308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Ao Arquiteto do Universo todo dia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Ergo os olhos, entro nesta sintonia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84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498764"/>
            <a:ext cx="75507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As montanhas tão bem decoradas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Neste segredo de todo o existir</a:t>
            </a:r>
            <a:r>
              <a:rPr lang="pt-BR" sz="3600" dirty="0">
                <a:solidFill>
                  <a:schemeClr val="bg1"/>
                </a:solidFill>
              </a:rPr>
              <a:t/>
            </a:r>
            <a:br>
              <a:rPr lang="pt-BR" sz="3600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22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1" y="1330036"/>
            <a:ext cx="8991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4000" b="1" dirty="0">
                <a:solidFill>
                  <a:schemeClr val="bg1"/>
                </a:solidFill>
              </a:rPr>
              <a:t>Folhas, rochas, flores, misturadas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T</a:t>
            </a:r>
            <a:r>
              <a:rPr lang="pt-BR" sz="4000" b="1" dirty="0" smtClean="0">
                <a:solidFill>
                  <a:schemeClr val="bg1"/>
                </a:solidFill>
              </a:rPr>
              <a:t>anta vida </a:t>
            </a:r>
            <a:r>
              <a:rPr lang="pt-BR" sz="4000" b="1" dirty="0">
                <a:solidFill>
                  <a:schemeClr val="bg1"/>
                </a:solidFill>
              </a:rPr>
              <a:t>completam este coexistir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7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346364"/>
            <a:ext cx="886690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C000"/>
                </a:solidFill>
              </a:rPr>
              <a:t>CRÉDITOS</a:t>
            </a:r>
          </a:p>
          <a:p>
            <a:r>
              <a:rPr lang="pt-BR" sz="2800" b="1" dirty="0" smtClean="0">
                <a:solidFill>
                  <a:srgbClr val="FFC000"/>
                </a:solidFill>
              </a:rPr>
              <a:t>COEXISTIR EM HARMONIA</a:t>
            </a:r>
          </a:p>
          <a:p>
            <a:r>
              <a:rPr lang="pt-BR" sz="2800" b="1" dirty="0" smtClean="0">
                <a:solidFill>
                  <a:srgbClr val="FFC000"/>
                </a:solidFill>
              </a:rPr>
              <a:t>POESIA E FORMATAÇÃO</a:t>
            </a:r>
          </a:p>
          <a:p>
            <a:r>
              <a:rPr lang="pt-BR" sz="2800" b="1" dirty="0" smtClean="0">
                <a:solidFill>
                  <a:srgbClr val="FFC000"/>
                </a:solidFill>
              </a:rPr>
              <a:t>NORMA APARECIDA SILVEIRA DE MORAES</a:t>
            </a:r>
          </a:p>
          <a:p>
            <a:r>
              <a:rPr lang="pt-BR" sz="2800" b="1" dirty="0" smtClean="0">
                <a:solidFill>
                  <a:srgbClr val="FFC000"/>
                </a:solidFill>
              </a:rPr>
              <a:t>IMAGENS GOOGLE, PIXABAY E TUTO TEIXEIRA</a:t>
            </a:r>
          </a:p>
          <a:p>
            <a:r>
              <a:rPr lang="pt-BR" sz="2800" b="1" dirty="0" smtClean="0">
                <a:solidFill>
                  <a:srgbClr val="FFC000"/>
                </a:solidFill>
              </a:rPr>
              <a:t>MÚSICA: ALMIR SATER TOCANDOEM FRENTE</a:t>
            </a:r>
            <a:endParaRPr lang="pt-BR" sz="2400" b="1" dirty="0">
              <a:solidFill>
                <a:schemeClr val="bg1"/>
              </a:solidFill>
            </a:endParaRPr>
          </a:p>
          <a:p>
            <a:endParaRPr lang="pt-BR" sz="2400" b="1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pt-BR" sz="2400" b="1" smtClean="0">
                <a:solidFill>
                  <a:schemeClr val="accent1">
                    <a:lumMod val="75000"/>
                  </a:schemeClr>
                </a:solidFill>
              </a:rPr>
              <a:t>DIVULGAÇÃO</a:t>
            </a:r>
            <a:endParaRPr lang="pt-BR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pt-BR" sz="2400" b="1" dirty="0" smtClean="0">
                <a:solidFill>
                  <a:srgbClr val="0070C0"/>
                </a:solidFill>
                <a:hlinkClick r:id="rId3"/>
              </a:rPr>
              <a:t>WWW.NORMASILVEIRAMORAES.RECANTODASLETRAS.COM.BR</a:t>
            </a:r>
            <a:endParaRPr lang="pt-BR" sz="2400" b="1" dirty="0" smtClean="0">
              <a:solidFill>
                <a:srgbClr val="0070C0"/>
              </a:solidFill>
            </a:endParaRPr>
          </a:p>
          <a:p>
            <a:r>
              <a:rPr lang="pt-BR" sz="2400" b="1" dirty="0" smtClean="0">
                <a:solidFill>
                  <a:srgbClr val="0070C0"/>
                </a:solidFill>
              </a:rPr>
              <a:t>NORMA NATUREZA SLIDES</a:t>
            </a:r>
          </a:p>
          <a:p>
            <a:r>
              <a:rPr lang="pt-BR" sz="2400" b="1" dirty="0" smtClean="0">
                <a:solidFill>
                  <a:srgbClr val="0070C0"/>
                </a:solidFill>
              </a:rPr>
              <a:t>NORMA EXPERIMENTAIS POÉTICOS</a:t>
            </a:r>
          </a:p>
          <a:p>
            <a:r>
              <a:rPr lang="pt-BR" sz="2400" b="1" dirty="0" smtClean="0">
                <a:solidFill>
                  <a:srgbClr val="0070C0"/>
                </a:solidFill>
              </a:rPr>
              <a:t>NORMA SILVEIRA MORAES SLIDES</a:t>
            </a:r>
          </a:p>
          <a:p>
            <a:r>
              <a:rPr lang="pt-BR" sz="2400" b="1" dirty="0" smtClean="0">
                <a:solidFill>
                  <a:srgbClr val="0070C0"/>
                </a:solidFill>
              </a:rPr>
              <a:t>PÁGINAS NO SITE DO</a:t>
            </a:r>
          </a:p>
          <a:p>
            <a:r>
              <a:rPr lang="pt-BR" sz="2400" b="1" dirty="0" smtClean="0">
                <a:solidFill>
                  <a:srgbClr val="0070C0"/>
                </a:solidFill>
                <a:hlinkClick r:id="rId4"/>
              </a:rPr>
              <a:t>WWW.SERGRASAN.COM</a:t>
            </a:r>
            <a:r>
              <a:rPr lang="pt-BR" sz="2400" b="1" dirty="0" smtClean="0">
                <a:solidFill>
                  <a:srgbClr val="0070C0"/>
                </a:solidFill>
              </a:rPr>
              <a:t>. BR</a:t>
            </a:r>
          </a:p>
        </p:txBody>
      </p:sp>
    </p:spTree>
    <p:extLst>
      <p:ext uri="{BB962C8B-B14F-4D97-AF65-F5344CB8AC3E}">
        <p14:creationId xmlns:p14="http://schemas.microsoft.com/office/powerpoint/2010/main" val="92765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</TotalTime>
  <Words>109</Words>
  <Application>Microsoft Office PowerPoint</Application>
  <PresentationFormat>Apresentação na tela (4:3)</PresentationFormat>
  <Paragraphs>33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39</cp:revision>
  <dcterms:created xsi:type="dcterms:W3CDTF">2018-11-17T19:49:53Z</dcterms:created>
  <dcterms:modified xsi:type="dcterms:W3CDTF">2018-11-18T18:37:53Z</dcterms:modified>
</cp:coreProperties>
</file>