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9" r:id="rId2"/>
    <p:sldId id="261" r:id="rId3"/>
    <p:sldId id="262" r:id="rId4"/>
    <p:sldId id="263" r:id="rId5"/>
    <p:sldId id="264" r:id="rId6"/>
    <p:sldId id="273" r:id="rId7"/>
    <p:sldId id="265" r:id="rId8"/>
    <p:sldId id="266" r:id="rId9"/>
    <p:sldId id="267" r:id="rId10"/>
    <p:sldId id="269" r:id="rId11"/>
    <p:sldId id="270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0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1291CA-F775-BAC6-9882-ED0BAE68B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A6B4C47-D089-1B58-4D92-7C109497D0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28E3977-A140-94FE-D788-5F05BB52C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F81A3FE-9AE5-6A08-5689-7F1BE3F85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A20D8FE-3B45-4DEF-2422-B8AEE27FA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136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137048-15C6-29AD-E103-67FD5AA71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D8C0240-7DB7-E846-DC1B-44193FCF1C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F9900C7-DA80-5511-14B9-930F6E3DA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5FD8A7B-1096-65F3-244B-0F2DCAB50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EEABC59-69F1-3C34-4E11-05524AAD6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747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3D0D0E-132F-21E3-790F-C36B6538B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98B4BE8-6F94-452F-83E4-2BFC4C5125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283B22D-DC22-69ED-BB1E-CB8D08D30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17952BA-1F80-0ED4-A84A-43637B0BC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9D2523E-BAC5-FE48-017D-F1A6B8889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9017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20BC34-8DB0-DCBF-A2A9-236018DF9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083969F-9D97-77A4-1ACA-BAF3110768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4665618-E2CB-D932-510A-175C8E513B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34C6E1A-448A-3B85-9DAC-BBA0868AC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53DC2E9-9FCA-92C9-735B-2B657CC97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E807858-C1B9-DD85-39B6-5CB3C4DD3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161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E97489-4337-3E3C-5313-A442BD4DB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1B69F27-36D3-DFD6-0898-E7F8C1BDC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4A8B933-DD6A-1E69-BAD1-573E634827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49A5DDA-670A-6B61-2CCE-C286009FE1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31B16881-15DF-C352-DE0A-58555629F0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3EA57E4-3A6C-B7C4-B131-C0DC2F6D9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489BDBC-B602-CADD-8060-59673A308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5D58C78-F02D-B4DB-05D6-27B23928E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2677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9154BC-0E25-C9AF-ABFE-0A747804D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9C7DA48-EF2F-0BF8-FCE1-8D7E90453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CA5BA2F-2027-A1D6-6761-00D827D24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A5CE1DE-C22A-3C8E-C8AF-19DB1B3F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659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7430EDBE-D1A7-BBA5-8AB3-C8BCCC865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7B8A91D-4070-76B4-7710-5132441FD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8F10E95-3182-3794-B157-DD23B9941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639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0AB7AD-65FC-680E-E696-3162DE809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10A126F-8B7C-6294-C7C8-154B3F3734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BC4073C-0A3F-824B-C9C7-9E2C52631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A49F961-1534-2AA7-ECE0-64A634B44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1788286-5EBD-CCB3-88DA-52B19B8FC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000C947-D1B5-1223-C384-87C1EFC7C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0741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E486A9-C80F-97AE-1A42-7838F7317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1FD37B7-042A-16D0-35C9-CD4DB00F2A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5AF5C75-90C3-A589-6406-3AACBA9090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B0847FD-E3FF-459A-6919-1E4A4813B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2D01135-4260-F5E4-3CBD-3760010F4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EDA7FB7-DE93-7E47-624E-0D829D7B3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9127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7B04AC-1280-8944-8A40-A1C509D8B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CAC6DC0-C590-9A6B-4653-8183936A61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EF25E54-9BF1-BE5E-1015-50C2D55F5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EACCA9B-CFE5-71A6-AE06-16684B375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A1945CF-4A5E-1D3C-0823-4B3E87351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7225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4267FB3-D43F-EA99-1B64-371D562D9B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4937E66-3AB7-A1A8-76A3-5D73DD9474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2F8A529-C9F5-CF37-9760-624369749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DF9E821-3021-8D4D-D294-D9870B551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536CD1B-2C8F-D4BA-D6A1-F5FE11986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897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8A9BC99-FFFA-1970-1F8D-EBFCCB745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82E1CCB-4D6E-35B6-D1E8-DED6C714AE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298FE33-8A5C-4050-C3C1-76C3350A25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26D25-3582-479E-B1AD-8F73656D4599}" type="datetimeFigureOut">
              <a:rPr lang="pt-BR" smtClean="0"/>
              <a:t>26/01/2023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6220472-5861-B4E9-E1C6-BB39086682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C3B0293-4F01-3CCE-BFFB-96D1FBD3B8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A1D88-CC2A-470E-A583-D4892506F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038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blogdofrio.com.br/temporada-de-verao-comeca-neste-domingo-no-hemisferio-sul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marinelson/15383606282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537002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remitosdaalma.blogspot.com/2011/12/haicais-verao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arvores-cenico-cores-de-outono-cores-outonais-1563355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rojetoquartzoazul.blogspot.com/2011/12/o-que-esta-acontecendo-com-nosso-sol.html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nabelapmatias.blogspot.com/2014/08/praia-de-moledo-fascinante-imprevisivel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Sol no céu&#10;&#10;Descrição gerada automaticamente">
            <a:extLst>
              <a:ext uri="{FF2B5EF4-FFF2-40B4-BE49-F238E27FC236}">
                <a16:creationId xmlns:a16="http://schemas.microsoft.com/office/drawing/2014/main" id="{46564BF0-13B4-B2F3-E243-425A18ACA6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917" r="8068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36A7BD9-B3AE-EF00-A4E8-5B6FE66E0B33}"/>
              </a:ext>
            </a:extLst>
          </p:cNvPr>
          <p:cNvSpPr txBox="1"/>
          <p:nvPr/>
        </p:nvSpPr>
        <p:spPr>
          <a:xfrm>
            <a:off x="8959269" y="6657945"/>
            <a:ext cx="18473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252CF6F-A063-4219-6B7B-6E991C7F7746}"/>
              </a:ext>
            </a:extLst>
          </p:cNvPr>
          <p:cNvSpPr txBox="1"/>
          <p:nvPr/>
        </p:nvSpPr>
        <p:spPr>
          <a:xfrm>
            <a:off x="693337" y="241162"/>
            <a:ext cx="6652008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8E44AD"/>
                </a:solidFill>
                <a:latin typeface="Amasis MT Pro Black" panose="02040A04050005020304" pitchFamily="18" charset="0"/>
              </a:rPr>
              <a:t>Meu </a:t>
            </a:r>
            <a:r>
              <a:rPr lang="pt-BR" sz="4800" b="1" dirty="0">
                <a:solidFill>
                  <a:srgbClr val="8E44AD"/>
                </a:solidFill>
                <a:effectLst/>
                <a:latin typeface="Amasis MT Pro Black" panose="02040A04050005020304" pitchFamily="18" charset="0"/>
              </a:rPr>
              <a:t>despertar na luz</a:t>
            </a:r>
          </a:p>
          <a:p>
            <a:pPr algn="ctr"/>
            <a:endParaRPr lang="pt-BR" sz="4800" b="1" dirty="0">
              <a:solidFill>
                <a:srgbClr val="8E44AD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2800" b="1" dirty="0">
                <a:solidFill>
                  <a:srgbClr val="8E44AD"/>
                </a:solidFill>
                <a:effectLst/>
                <a:latin typeface="Amasis MT Pro Black" panose="02040A04050005020304" pitchFamily="18" charset="0"/>
              </a:rPr>
              <a:t>Apresentando</a:t>
            </a:r>
          </a:p>
          <a:p>
            <a:pPr algn="ctr"/>
            <a:r>
              <a:rPr lang="pt-BR" sz="2800" b="1" dirty="0">
                <a:solidFill>
                  <a:srgbClr val="8E44AD"/>
                </a:solidFill>
                <a:latin typeface="Amasis MT Pro Black" panose="02040A04050005020304" pitchFamily="18" charset="0"/>
              </a:rPr>
              <a:t>Norma Aparecida Silveira de Moraes</a:t>
            </a:r>
          </a:p>
          <a:p>
            <a:pPr algn="ctr"/>
            <a:endParaRPr lang="pt-BR" sz="2800" b="1" dirty="0">
              <a:solidFill>
                <a:srgbClr val="8E44AD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2800" b="1" dirty="0">
                <a:solidFill>
                  <a:srgbClr val="8E44AD"/>
                </a:solidFill>
                <a:latin typeface="Amasis MT Pro Black" panose="02040A04050005020304" pitchFamily="18" charset="0"/>
              </a:rPr>
              <a:t>Divulgação</a:t>
            </a:r>
          </a:p>
          <a:p>
            <a:pPr algn="ctr"/>
            <a:r>
              <a:rPr lang="pt-BR" sz="2800" b="1" dirty="0">
                <a:solidFill>
                  <a:srgbClr val="8E44AD"/>
                </a:solidFill>
                <a:effectLst/>
                <a:latin typeface="Amasis MT Pro Black" panose="02040A04050005020304" pitchFamily="18" charset="0"/>
              </a:rPr>
              <a:t>Norma Silveira Experimentais Poéticos</a:t>
            </a:r>
          </a:p>
          <a:p>
            <a:pPr algn="ctr"/>
            <a:r>
              <a:rPr lang="pt-BR" sz="2800" b="1" dirty="0">
                <a:solidFill>
                  <a:srgbClr val="8E44AD"/>
                </a:solidFill>
                <a:latin typeface="Amasis MT Pro Black" panose="02040A04050005020304" pitchFamily="18" charset="0"/>
              </a:rPr>
              <a:t>www.sergrasan.com</a:t>
            </a:r>
            <a:endParaRPr lang="pt-BR" sz="2800" dirty="0"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b="1" dirty="0">
                <a:solidFill>
                  <a:srgbClr val="8E44AD"/>
                </a:solidFill>
                <a:effectLst/>
                <a:latin typeface="Amasis MT Pro Black" panose="02040A04050005020304" pitchFamily="18" charset="0"/>
              </a:rPr>
              <a:t> </a:t>
            </a:r>
            <a:endParaRPr lang="pt-BR" dirty="0">
              <a:effectLst/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017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  <p:sndAc>
          <p:stSnd loop="1">
            <p:snd r:embed="rId2" name="conquest_of_paradise_ni.wavCONV.wav"/>
          </p:stSnd>
        </p:sndAc>
      </p:transition>
    </mc:Choice>
    <mc:Fallback>
      <p:transition spd="slow" advClick="0" advTm="20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magem 5" descr="Praia com areia e água ao fundo&#10;&#10;Descrição gerada automaticamente">
            <a:extLst>
              <a:ext uri="{FF2B5EF4-FFF2-40B4-BE49-F238E27FC236}">
                <a16:creationId xmlns:a16="http://schemas.microsoft.com/office/drawing/2014/main" id="{8CD063B7-F881-3920-7497-5859B5F0C7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46" r="8938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D7D73DA1-51D9-210C-B757-256AF89DDF5F}"/>
              </a:ext>
            </a:extLst>
          </p:cNvPr>
          <p:cNvSpPr txBox="1"/>
          <p:nvPr/>
        </p:nvSpPr>
        <p:spPr>
          <a:xfrm>
            <a:off x="8959269" y="6657945"/>
            <a:ext cx="18473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DD6D2048-DA4E-EB9B-239F-CEA26BED088C}"/>
              </a:ext>
            </a:extLst>
          </p:cNvPr>
          <p:cNvSpPr txBox="1"/>
          <p:nvPr/>
        </p:nvSpPr>
        <p:spPr>
          <a:xfrm>
            <a:off x="452176" y="3255667"/>
            <a:ext cx="83903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Na dinâmica da vida a gente aprende</a:t>
            </a:r>
            <a:endParaRPr lang="pt-BR" sz="36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Que há várias formas de conhecimentos</a:t>
            </a:r>
            <a:endParaRPr lang="pt-BR" sz="36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E cada lugar a prioridade se compreende</a:t>
            </a:r>
            <a:endParaRPr lang="pt-BR" sz="36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Damos a prioridade ao bom alimento</a:t>
            </a:r>
            <a:endParaRPr lang="pt-BR" sz="36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41805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Imagem 6" descr="Cachoeira no meio de um rio&#10;&#10;Descrição gerada automaticamente">
            <a:extLst>
              <a:ext uri="{FF2B5EF4-FFF2-40B4-BE49-F238E27FC236}">
                <a16:creationId xmlns:a16="http://schemas.microsoft.com/office/drawing/2014/main" id="{131706DC-2D5F-663F-E394-06C26E8542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793" r="16193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B712C0C-009B-67E2-D87F-4D49BF6B743F}"/>
              </a:ext>
            </a:extLst>
          </p:cNvPr>
          <p:cNvSpPr txBox="1"/>
          <p:nvPr/>
        </p:nvSpPr>
        <p:spPr>
          <a:xfrm>
            <a:off x="612949" y="391886"/>
            <a:ext cx="76568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Sigo despertando na luz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 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Mas trilhando do meu jeito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Levando adiante a minha cruz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Buscando a paz nos meus feitos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Gotas de sabedoria e de luz</a:t>
            </a:r>
          </a:p>
        </p:txBody>
      </p:sp>
    </p:spTree>
    <p:extLst>
      <p:ext uri="{BB962C8B-B14F-4D97-AF65-F5344CB8AC3E}">
        <p14:creationId xmlns:p14="http://schemas.microsoft.com/office/powerpoint/2010/main" val="1690072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2A5E49-DC77-33D6-C201-70DCB245E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3999" cy="7003701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27A02A5-5366-D6EF-F788-49123ACEC643}"/>
              </a:ext>
            </a:extLst>
          </p:cNvPr>
          <p:cNvSpPr txBox="1"/>
          <p:nvPr/>
        </p:nvSpPr>
        <p:spPr>
          <a:xfrm>
            <a:off x="713433" y="4069582"/>
            <a:ext cx="80386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2060"/>
                </a:solidFill>
                <a:effectLst/>
                <a:latin typeface="Amasis MT Pro Black" panose="02040A04050005020304" pitchFamily="18" charset="0"/>
              </a:rPr>
              <a:t>Vou levando no meu versejar</a:t>
            </a:r>
            <a:endParaRPr lang="pt-BR" sz="3600" dirty="0">
              <a:solidFill>
                <a:srgbClr val="002060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600" b="1" dirty="0">
                <a:solidFill>
                  <a:srgbClr val="002060"/>
                </a:solidFill>
                <a:effectLst/>
                <a:latin typeface="Amasis MT Pro Black" panose="02040A04050005020304" pitchFamily="18" charset="0"/>
              </a:rPr>
              <a:t>Gotas de luz, bem e de empatia</a:t>
            </a:r>
            <a:endParaRPr lang="pt-BR" sz="3600" dirty="0">
              <a:solidFill>
                <a:srgbClr val="002060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600" b="1" dirty="0">
                <a:solidFill>
                  <a:srgbClr val="002060"/>
                </a:solidFill>
                <a:effectLst/>
                <a:latin typeface="Amasis MT Pro Black" panose="02040A04050005020304" pitchFamily="18" charset="0"/>
              </a:rPr>
              <a:t>Em cada veros a paz vou levar</a:t>
            </a:r>
            <a:endParaRPr lang="pt-BR" sz="3600" dirty="0">
              <a:solidFill>
                <a:srgbClr val="002060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600" b="1" dirty="0">
                <a:solidFill>
                  <a:srgbClr val="002060"/>
                </a:solidFill>
                <a:effectLst/>
                <a:latin typeface="Amasis MT Pro Black" panose="02040A04050005020304" pitchFamily="18" charset="0"/>
              </a:rPr>
              <a:t>Construindo o bem e a alegria</a:t>
            </a:r>
            <a:endParaRPr lang="pt-BR" sz="3600" dirty="0">
              <a:solidFill>
                <a:srgbClr val="002060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600" b="1" dirty="0">
                <a:solidFill>
                  <a:srgbClr val="002060"/>
                </a:solidFill>
                <a:effectLst/>
                <a:latin typeface="Amasis MT Pro Black" panose="02040A04050005020304" pitchFamily="18" charset="0"/>
              </a:rPr>
              <a:t> </a:t>
            </a:r>
            <a:endParaRPr lang="pt-BR" sz="3600" dirty="0">
              <a:solidFill>
                <a:srgbClr val="002060"/>
              </a:solidFill>
              <a:effectLst/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563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magem 5" descr="Vaso de flores em cima de uma flor rosa&#10;&#10;Descrição gerada automaticamente">
            <a:extLst>
              <a:ext uri="{FF2B5EF4-FFF2-40B4-BE49-F238E27FC236}">
                <a16:creationId xmlns:a16="http://schemas.microsoft.com/office/drawing/2014/main" id="{441389B1-5F23-6A8A-2AAD-1B4C01F1CC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0" r="37380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8AE5E9A3-3757-85F4-99DE-EFB6129E6714}"/>
              </a:ext>
            </a:extLst>
          </p:cNvPr>
          <p:cNvSpPr txBox="1"/>
          <p:nvPr/>
        </p:nvSpPr>
        <p:spPr>
          <a:xfrm>
            <a:off x="341644" y="4582047"/>
            <a:ext cx="82597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Minha jornada está protegida</a:t>
            </a:r>
            <a:endParaRPr lang="pt-BR" sz="32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Pois confio na Luz Maior</a:t>
            </a:r>
            <a:endParaRPr lang="pt-BR" sz="32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Em Deus busco a guarida</a:t>
            </a:r>
            <a:endParaRPr lang="pt-BR" sz="32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E vou aprendendo o que é amor</a:t>
            </a:r>
            <a:endParaRPr lang="pt-BR" sz="32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 </a:t>
            </a:r>
            <a:endParaRPr lang="pt-BR" sz="32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23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C220580-B675-7E1E-6D6F-C44C76C0D0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0" r="30630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6B54A2-2964-B8E5-9B43-1907F23B8D4C}"/>
              </a:ext>
            </a:extLst>
          </p:cNvPr>
          <p:cNvSpPr txBox="1"/>
          <p:nvPr/>
        </p:nvSpPr>
        <p:spPr>
          <a:xfrm>
            <a:off x="1075174" y="4602145"/>
            <a:ext cx="74257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Meus passos as vezes em mansidão</a:t>
            </a:r>
            <a:endParaRPr lang="pt-BR" sz="28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Em outras com muito sofrimento</a:t>
            </a:r>
            <a:endParaRPr lang="pt-BR" sz="28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Levando e com Deus no coração</a:t>
            </a:r>
            <a:endParaRPr lang="pt-BR" sz="28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Mudando o rumo dos pensamentos</a:t>
            </a:r>
            <a:endParaRPr lang="pt-BR" sz="28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 </a:t>
            </a:r>
            <a:endParaRPr lang="pt-BR" sz="2800" dirty="0">
              <a:solidFill>
                <a:schemeClr val="bg1"/>
              </a:solidFill>
              <a:effectLst/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677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esta com árvores&#10;&#10;Descrição gerada automaticamente">
            <a:extLst>
              <a:ext uri="{FF2B5EF4-FFF2-40B4-BE49-F238E27FC236}">
                <a16:creationId xmlns:a16="http://schemas.microsoft.com/office/drawing/2014/main" id="{6A7B8976-F369-2808-0A55-BBB5BF5AC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83F683C-E1BE-5FEA-4A1B-DF899B8D643A}"/>
              </a:ext>
            </a:extLst>
          </p:cNvPr>
          <p:cNvSpPr txBox="1"/>
          <p:nvPr/>
        </p:nvSpPr>
        <p:spPr>
          <a:xfrm>
            <a:off x="894303" y="552659"/>
            <a:ext cx="75061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Assim o desanimo vou combatendo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De novo me ponho a caminhar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Tirando as pedras vou tecendo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Uma estrada boa para andar</a:t>
            </a:r>
          </a:p>
        </p:txBody>
      </p:sp>
    </p:spTree>
    <p:extLst>
      <p:ext uri="{BB962C8B-B14F-4D97-AF65-F5344CB8AC3E}">
        <p14:creationId xmlns:p14="http://schemas.microsoft.com/office/powerpoint/2010/main" val="2096829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Mulher com óculos de grau&#10;&#10;Descrição gerada automaticamente">
            <a:extLst>
              <a:ext uri="{FF2B5EF4-FFF2-40B4-BE49-F238E27FC236}">
                <a16:creationId xmlns:a16="http://schemas.microsoft.com/office/drawing/2014/main" id="{F8B179F6-B4BA-8418-4E07-F037C36180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50689AD-A696-A6A9-FBA0-87E9E9BEF1EA}"/>
              </a:ext>
            </a:extLst>
          </p:cNvPr>
          <p:cNvSpPr txBox="1"/>
          <p:nvPr/>
        </p:nvSpPr>
        <p:spPr>
          <a:xfrm>
            <a:off x="673240" y="4511710"/>
            <a:ext cx="74960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Esta bela estrada que leva à esperança.¨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Seguirei meu rumo com ética e empatia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Vou com alma simples de uma criança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Levando a emoção em versos de poesias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658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Sol no céu&#10;&#10;Descrição gerada automaticamente">
            <a:extLst>
              <a:ext uri="{FF2B5EF4-FFF2-40B4-BE49-F238E27FC236}">
                <a16:creationId xmlns:a16="http://schemas.microsoft.com/office/drawing/2014/main" id="{4B1C3377-A6CE-2F26-57AC-377674EB76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9598"/>
          <a:stretch/>
        </p:blipFill>
        <p:spPr>
          <a:xfrm>
            <a:off x="0" y="0"/>
            <a:ext cx="9144000" cy="71644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A858991-533B-D83F-209D-F7BE4D2CF142}"/>
              </a:ext>
            </a:extLst>
          </p:cNvPr>
          <p:cNvSpPr txBox="1"/>
          <p:nvPr/>
        </p:nvSpPr>
        <p:spPr>
          <a:xfrm>
            <a:off x="0" y="685800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dirty="0"/>
              <a:t>Desconhecido está licenciado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585D825-0635-1E48-9613-561D001C51C3}"/>
              </a:ext>
            </a:extLst>
          </p:cNvPr>
          <p:cNvSpPr txBox="1"/>
          <p:nvPr/>
        </p:nvSpPr>
        <p:spPr>
          <a:xfrm>
            <a:off x="411982" y="4250453"/>
            <a:ext cx="82195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Vou com fé, e a vida vou brindando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Deixar a luz de Deus entrar no coração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Quero estar na paz e, o bem vou plantando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Para celebrar a harmonia na inspiração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647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Uma imagem contendo ao ar livre, placa, pare, árvore&#10;&#10;Descrição gerada automaticamente">
            <a:extLst>
              <a:ext uri="{FF2B5EF4-FFF2-40B4-BE49-F238E27FC236}">
                <a16:creationId xmlns:a16="http://schemas.microsoft.com/office/drawing/2014/main" id="{71F18757-B400-C381-78C1-5D624B7967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3" r="38568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6679673-58A2-2326-6C03-EFFD4556C7C7}"/>
              </a:ext>
            </a:extLst>
          </p:cNvPr>
          <p:cNvSpPr txBox="1"/>
          <p:nvPr/>
        </p:nvSpPr>
        <p:spPr>
          <a:xfrm>
            <a:off x="190919" y="4250452"/>
            <a:ext cx="895193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Colher os frutos da alegria, sigo com esperança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Agradecer a cada dia que ganharei de presente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Que  ao meu destino flua toda a abundância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Quero estar na minha horta a paz semeando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Amasis MT Pro Black" panose="02040A04050005020304" pitchFamily="18" charset="0"/>
              </a:rPr>
              <a:t>Lindas flores colherei bem contente</a:t>
            </a:r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b="1" dirty="0">
                <a:solidFill>
                  <a:srgbClr val="C0392B"/>
                </a:solidFill>
                <a:effectLst/>
              </a:rPr>
              <a:t>Norma Silveira Moraes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44576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raia com areia e água ao fundo&#10;&#10;Descrição gerada automaticamente">
            <a:extLst>
              <a:ext uri="{FF2B5EF4-FFF2-40B4-BE49-F238E27FC236}">
                <a16:creationId xmlns:a16="http://schemas.microsoft.com/office/drawing/2014/main" id="{5CCF8A7A-D269-4D16-E803-11D33C95FB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0985" b="2"/>
          <a:stretch/>
        </p:blipFill>
        <p:spPr>
          <a:xfrm>
            <a:off x="20" y="0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21A268D-EB30-1ACC-0737-A57E6968DA81}"/>
              </a:ext>
            </a:extLst>
          </p:cNvPr>
          <p:cNvSpPr txBox="1"/>
          <p:nvPr/>
        </p:nvSpPr>
        <p:spPr>
          <a:xfrm>
            <a:off x="8959270" y="6657945"/>
            <a:ext cx="18473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AEA4087C-059D-C738-5166-A33ACBFFB251}"/>
              </a:ext>
            </a:extLst>
          </p:cNvPr>
          <p:cNvSpPr txBox="1"/>
          <p:nvPr/>
        </p:nvSpPr>
        <p:spPr>
          <a:xfrm>
            <a:off x="592853" y="673240"/>
            <a:ext cx="7918101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masis MT Pro Black" panose="02040A04050005020304" pitchFamily="18" charset="0"/>
              </a:rPr>
              <a:t>MEU DESPERTAR NA LUZ</a:t>
            </a:r>
          </a:p>
          <a:p>
            <a:r>
              <a:rPr lang="pt-BR" sz="2800" dirty="0">
                <a:solidFill>
                  <a:schemeClr val="bg1"/>
                </a:solidFill>
                <a:latin typeface="Amasis MT Pro Black" panose="02040A04050005020304" pitchFamily="18" charset="0"/>
              </a:rPr>
              <a:t>TEXTO E FORMATAÇÃO</a:t>
            </a:r>
          </a:p>
          <a:p>
            <a:r>
              <a:rPr lang="pt-BR" sz="2800" dirty="0">
                <a:solidFill>
                  <a:schemeClr val="bg1"/>
                </a:solidFill>
                <a:latin typeface="Amasis MT Pro Black" panose="02040A04050005020304" pitchFamily="18" charset="0"/>
              </a:rPr>
              <a:t>NORMA AP SILVEIRA DE MORAES</a:t>
            </a:r>
          </a:p>
          <a:p>
            <a:r>
              <a:rPr lang="pt-BR" sz="2800" dirty="0">
                <a:solidFill>
                  <a:schemeClr val="bg1"/>
                </a:solidFill>
                <a:latin typeface="Amasis MT Pro Black" panose="02040A04050005020304" pitchFamily="18" charset="0"/>
              </a:rPr>
              <a:t>MUSICA:</a:t>
            </a:r>
          </a:p>
          <a:p>
            <a:r>
              <a:rPr lang="pt-BR" sz="2800" dirty="0">
                <a:solidFill>
                  <a:schemeClr val="bg1"/>
                </a:solidFill>
                <a:latin typeface="Amasis MT Pro Black" panose="02040A04050005020304" pitchFamily="18" charset="0"/>
              </a:rPr>
              <a:t>IMAGENS PESSOAIS E DO BING GOOGLE</a:t>
            </a:r>
          </a:p>
          <a:p>
            <a:endParaRPr lang="pt-BR" sz="28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  <a:p>
            <a:r>
              <a:rPr lang="pt-BR" sz="2800" dirty="0">
                <a:solidFill>
                  <a:schemeClr val="bg1"/>
                </a:solidFill>
                <a:latin typeface="Amasis MT Pro Black" panose="02040A04050005020304" pitchFamily="18" charset="0"/>
              </a:rPr>
              <a:t>DIVULGAÇÃO</a:t>
            </a:r>
          </a:p>
          <a:p>
            <a:r>
              <a:rPr lang="pt-BR" sz="2800" dirty="0">
                <a:solidFill>
                  <a:schemeClr val="bg1"/>
                </a:solidFill>
                <a:latin typeface="Amasis MT Pro Black" panose="02040A04050005020304" pitchFamily="18" charset="0"/>
              </a:rPr>
              <a:t>NORMA EXPERIMENTAIS POÉTICOS</a:t>
            </a:r>
            <a:r>
              <a:rPr lang="pt-BR" dirty="0">
                <a:solidFill>
                  <a:schemeClr val="bg1"/>
                </a:solidFill>
                <a:latin typeface="Amasis MT Pro Black" panose="02040A04050005020304" pitchFamily="18" charset="0"/>
              </a:rPr>
              <a:t> </a:t>
            </a:r>
          </a:p>
          <a:p>
            <a:r>
              <a:rPr lang="pt-BR" dirty="0">
                <a:solidFill>
                  <a:schemeClr val="bg1"/>
                </a:solidFill>
                <a:latin typeface="Amasis MT Pro Black" panose="02040A04050005020304" pitchFamily="18" charset="0"/>
              </a:rPr>
              <a:t>WWW.SERGRASAN.COM</a:t>
            </a:r>
          </a:p>
          <a:p>
            <a:r>
              <a:rPr lang="pt-BR" dirty="0">
                <a:solidFill>
                  <a:schemeClr val="bg1"/>
                </a:solidFill>
                <a:latin typeface="Amasis MT Pro Black" panose="02040A04050005020304" pitchFamily="18" charset="0"/>
              </a:rPr>
              <a:t>WWW.NORMASILVEIRAMORAES.RECANTODASLETRAS.COM.BR</a:t>
            </a:r>
          </a:p>
          <a:p>
            <a:r>
              <a:rPr lang="pt-BR" dirty="0">
                <a:solidFill>
                  <a:schemeClr val="bg1"/>
                </a:solidFill>
                <a:latin typeface="Amasis MT Pro Black" panose="02040A04050005020304" pitchFamily="18" charset="0"/>
              </a:rPr>
              <a:t> 16/01/2023</a:t>
            </a:r>
          </a:p>
        </p:txBody>
      </p:sp>
    </p:spTree>
    <p:extLst>
      <p:ext uri="{BB962C8B-B14F-4D97-AF65-F5344CB8AC3E}">
        <p14:creationId xmlns:p14="http://schemas.microsoft.com/office/powerpoint/2010/main" val="1888158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313</Words>
  <Application>Microsoft Office PowerPoint</Application>
  <PresentationFormat>Apresentação na tela (4:3)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Amasis MT Pro Black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</cp:revision>
  <dcterms:created xsi:type="dcterms:W3CDTF">2023-01-26T11:54:14Z</dcterms:created>
  <dcterms:modified xsi:type="dcterms:W3CDTF">2023-01-26T13:28:04Z</dcterms:modified>
</cp:coreProperties>
</file>