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8" r:id="rId12"/>
    <p:sldId id="269" r:id="rId13"/>
    <p:sldId id="270" r:id="rId14"/>
    <p:sldId id="271" r:id="rId15"/>
    <p:sldId id="272" r:id="rId16"/>
    <p:sldId id="274" r:id="rId17"/>
    <p:sldId id="273" r:id="rId18"/>
    <p:sldId id="276" r:id="rId1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796D-C0F8-4382-BC9B-D5D87DBEDFA1}" type="datetimeFigureOut">
              <a:rPr lang="pt-BR" smtClean="0"/>
              <a:t>21/09/2016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CB04F-AF5B-41EB-B809-6789653138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5576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796D-C0F8-4382-BC9B-D5D87DBEDFA1}" type="datetimeFigureOut">
              <a:rPr lang="pt-BR" smtClean="0"/>
              <a:t>21/09/2016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CB04F-AF5B-41EB-B809-6789653138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9163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796D-C0F8-4382-BC9B-D5D87DBEDFA1}" type="datetimeFigureOut">
              <a:rPr lang="pt-BR" smtClean="0"/>
              <a:t>21/09/2016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CB04F-AF5B-41EB-B809-6789653138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4946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796D-C0F8-4382-BC9B-D5D87DBEDFA1}" type="datetimeFigureOut">
              <a:rPr lang="pt-BR" smtClean="0"/>
              <a:t>21/09/2016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CB04F-AF5B-41EB-B809-6789653138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750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796D-C0F8-4382-BC9B-D5D87DBEDFA1}" type="datetimeFigureOut">
              <a:rPr lang="pt-BR" smtClean="0"/>
              <a:t>21/09/2016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CB04F-AF5B-41EB-B809-6789653138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04751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796D-C0F8-4382-BC9B-D5D87DBEDFA1}" type="datetimeFigureOut">
              <a:rPr lang="pt-BR" smtClean="0"/>
              <a:t>21/09/2016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CB04F-AF5B-41EB-B809-6789653138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68608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796D-C0F8-4382-BC9B-D5D87DBEDFA1}" type="datetimeFigureOut">
              <a:rPr lang="pt-BR" smtClean="0"/>
              <a:t>21/09/2016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CB04F-AF5B-41EB-B809-6789653138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0121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796D-C0F8-4382-BC9B-D5D87DBEDFA1}" type="datetimeFigureOut">
              <a:rPr lang="pt-BR" smtClean="0"/>
              <a:t>21/09/2016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CB04F-AF5B-41EB-B809-6789653138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22374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796D-C0F8-4382-BC9B-D5D87DBEDFA1}" type="datetimeFigureOut">
              <a:rPr lang="pt-BR" smtClean="0"/>
              <a:t>21/09/2016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CB04F-AF5B-41EB-B809-6789653138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5548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796D-C0F8-4382-BC9B-D5D87DBEDFA1}" type="datetimeFigureOut">
              <a:rPr lang="pt-BR" smtClean="0"/>
              <a:t>21/09/2016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CB04F-AF5B-41EB-B809-6789653138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85627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796D-C0F8-4382-BC9B-D5D87DBEDFA1}" type="datetimeFigureOut">
              <a:rPr lang="pt-BR" smtClean="0"/>
              <a:t>21/09/2016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CB04F-AF5B-41EB-B809-6789653138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3581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22796D-C0F8-4382-BC9B-D5D87DBEDFA1}" type="datetimeFigureOut">
              <a:rPr lang="pt-BR" smtClean="0"/>
              <a:t>21/09/2016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6CB04F-AF5B-41EB-B809-6789653138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2191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0000">
        <p15:prstTrans prst="origami"/>
      </p:transition>
    </mc:Choice>
    <mc:Fallback>
      <p:transition spd="slow" advClick="0" advTm="2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44436"/>
            <a:ext cx="9144000" cy="461356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CaixaDeTexto 4"/>
          <p:cNvSpPr txBox="1"/>
          <p:nvPr/>
        </p:nvSpPr>
        <p:spPr>
          <a:xfrm>
            <a:off x="110836" y="0"/>
            <a:ext cx="892232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u="sng" dirty="0" smtClean="0">
                <a:solidFill>
                  <a:srgbClr val="00B0F0"/>
                </a:solidFill>
              </a:rPr>
              <a:t>COLEÇÃO DE BANNERS SOBRE A NATUREZA 02</a:t>
            </a:r>
          </a:p>
          <a:p>
            <a:pPr algn="ctr"/>
            <a:r>
              <a:rPr lang="pt-BR" b="1" dirty="0" smtClean="0">
                <a:solidFill>
                  <a:srgbClr val="33CC33"/>
                </a:solidFill>
              </a:rPr>
              <a:t>POESIAS E MENSAGENS</a:t>
            </a:r>
          </a:p>
          <a:p>
            <a:pPr algn="ctr"/>
            <a:r>
              <a:rPr lang="pt-BR" b="1" dirty="0" smtClean="0">
                <a:solidFill>
                  <a:srgbClr val="33CC33"/>
                </a:solidFill>
              </a:rPr>
              <a:t>CRIAÇÃO </a:t>
            </a:r>
            <a:r>
              <a:rPr lang="pt-BR" b="1" dirty="0" smtClean="0">
                <a:solidFill>
                  <a:srgbClr val="33CC33"/>
                </a:solidFill>
              </a:rPr>
              <a:t>E FORMATÇÃO</a:t>
            </a:r>
          </a:p>
          <a:p>
            <a:pPr algn="ctr"/>
            <a:r>
              <a:rPr lang="pt-BR" b="1" dirty="0" smtClean="0">
                <a:solidFill>
                  <a:srgbClr val="33CC33"/>
                </a:solidFill>
              </a:rPr>
              <a:t>NORMA APARECIDA SILVEIRA DE MORAES</a:t>
            </a:r>
          </a:p>
          <a:p>
            <a:pPr algn="ctr"/>
            <a:endParaRPr lang="pt-BR" b="1" dirty="0" smtClean="0">
              <a:solidFill>
                <a:srgbClr val="33CC33"/>
              </a:solidFill>
            </a:endParaRPr>
          </a:p>
          <a:p>
            <a:pPr algn="ctr"/>
            <a:r>
              <a:rPr lang="pt-BR" b="1" dirty="0" smtClean="0">
                <a:solidFill>
                  <a:srgbClr val="33CC33"/>
                </a:solidFill>
              </a:rPr>
              <a:t>DIVULGAÇÃO</a:t>
            </a:r>
          </a:p>
          <a:p>
            <a:pPr algn="ctr"/>
            <a:r>
              <a:rPr lang="pt-BR" b="1" dirty="0" smtClean="0">
                <a:solidFill>
                  <a:srgbClr val="33CC33"/>
                </a:solidFill>
              </a:rPr>
              <a:t>NORMA APARECIDA SILVEIRA DE MORAES</a:t>
            </a:r>
          </a:p>
          <a:p>
            <a:pPr algn="ctr"/>
            <a:r>
              <a:rPr lang="pt-BR" b="1" dirty="0" smtClean="0">
                <a:solidFill>
                  <a:srgbClr val="33CC33"/>
                </a:solidFill>
              </a:rPr>
              <a:t>WWW.SERGRASAN.COM</a:t>
            </a:r>
            <a:endParaRPr lang="pt-BR" b="1" dirty="0">
              <a:solidFill>
                <a:srgbClr val="33CC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42037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0000">
        <p15:prstTrans prst="origami"/>
        <p:sndAc>
          <p:stSnd loop="1">
            <p:snd r:embed="rId2" name="majestade_o_sabia-viola_caipira.wav"/>
          </p:stSnd>
        </p:sndAc>
      </p:transition>
    </mc:Choice>
    <mc:Fallback>
      <p:transition spd="slow" advClick="0" advTm="20000">
        <p:fade/>
        <p:sndAc>
          <p:stSnd loop="1">
            <p:snd r:embed="rId2" name="majestade_o_sabia-viola_caipi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5514566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104382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358481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569754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68836"/>
          </a:xfrm>
        </p:spPr>
      </p:pic>
    </p:spTree>
    <p:extLst>
      <p:ext uri="{BB962C8B-B14F-4D97-AF65-F5344CB8AC3E}">
        <p14:creationId xmlns:p14="http://schemas.microsoft.com/office/powerpoint/2010/main" val="1551871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3999" cy="6982691"/>
          </a:xfrm>
        </p:spPr>
      </p:pic>
    </p:spTree>
    <p:extLst>
      <p:ext uri="{BB962C8B-B14F-4D97-AF65-F5344CB8AC3E}">
        <p14:creationId xmlns:p14="http://schemas.microsoft.com/office/powerpoint/2010/main" val="1836845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108" y="1825625"/>
            <a:ext cx="5801784" cy="4351338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2024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6364099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371469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0000">
        <p15:prstTrans prst="origami"/>
      </p:transition>
    </mc:Choice>
    <mc:Fallback>
      <p:transition spd="slow" advClick="0" advTm="2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268690" cy="6968836"/>
          </a:xfrm>
        </p:spPr>
      </p:pic>
    </p:spTree>
    <p:extLst>
      <p:ext uri="{BB962C8B-B14F-4D97-AF65-F5344CB8AC3E}">
        <p14:creationId xmlns:p14="http://schemas.microsoft.com/office/powerpoint/2010/main" val="1303214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0000">
        <p15:prstTrans prst="origami"/>
      </p:transition>
    </mc:Choice>
    <mc:Fallback>
      <p:transition spd="slow" advClick="0" advTm="2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500655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0000">
        <p15:prstTrans prst="origami"/>
      </p:transition>
    </mc:Choice>
    <mc:Fallback>
      <p:transition spd="slow" advClick="0" advTm="20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19361109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3964" y="0"/>
            <a:ext cx="9337964" cy="6858000"/>
          </a:xfrm>
        </p:spPr>
      </p:pic>
    </p:spTree>
    <p:extLst>
      <p:ext uri="{BB962C8B-B14F-4D97-AF65-F5344CB8AC3E}">
        <p14:creationId xmlns:p14="http://schemas.microsoft.com/office/powerpoint/2010/main" val="1026692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9240982" cy="6858000"/>
          </a:xfrm>
        </p:spPr>
      </p:pic>
    </p:spTree>
    <p:extLst>
      <p:ext uri="{BB962C8B-B14F-4D97-AF65-F5344CB8AC3E}">
        <p14:creationId xmlns:p14="http://schemas.microsoft.com/office/powerpoint/2010/main" val="32765596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18823044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0000">
        <p15:prstTrans prst="origami"/>
      </p:transition>
    </mc:Choice>
    <mc:Fallback>
      <p:transition spd="slow" advClick="0" advTm="20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1236202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51018"/>
            <a:ext cx="9143999" cy="39069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CaixaDeTexto 5"/>
          <p:cNvSpPr txBox="1"/>
          <p:nvPr/>
        </p:nvSpPr>
        <p:spPr>
          <a:xfrm>
            <a:off x="96982" y="0"/>
            <a:ext cx="9240982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u="sng" dirty="0" smtClean="0">
                <a:solidFill>
                  <a:srgbClr val="00B0F0"/>
                </a:solidFill>
              </a:rPr>
              <a:t>COLEÇÃO DE BANNERS SOBRE A NATUREZA 02</a:t>
            </a:r>
          </a:p>
          <a:p>
            <a:pPr algn="ctr"/>
            <a:r>
              <a:rPr lang="pt-BR" b="1" dirty="0" smtClean="0">
                <a:solidFill>
                  <a:srgbClr val="33CC33"/>
                </a:solidFill>
              </a:rPr>
              <a:t>POESIAS E MENSAGENS</a:t>
            </a:r>
          </a:p>
          <a:p>
            <a:pPr algn="ctr"/>
            <a:r>
              <a:rPr lang="pt-BR" b="1" dirty="0" smtClean="0">
                <a:solidFill>
                  <a:srgbClr val="33CC33"/>
                </a:solidFill>
              </a:rPr>
              <a:t>CRIAÇÃO E FORMATÇÃO</a:t>
            </a:r>
          </a:p>
          <a:p>
            <a:pPr algn="ctr"/>
            <a:r>
              <a:rPr lang="pt-BR" b="1" dirty="0" smtClean="0">
                <a:solidFill>
                  <a:srgbClr val="33CC33"/>
                </a:solidFill>
              </a:rPr>
              <a:t>NORMA APARECIDA SILVEIRA DE MORAES</a:t>
            </a:r>
          </a:p>
          <a:p>
            <a:pPr algn="ctr"/>
            <a:r>
              <a:rPr lang="pt-BR" b="1" smtClean="0">
                <a:solidFill>
                  <a:srgbClr val="33CC33"/>
                </a:solidFill>
              </a:rPr>
              <a:t>MÚSICA MAJESTATE O SABIA</a:t>
            </a:r>
            <a:endParaRPr lang="pt-BR" b="1" dirty="0" smtClean="0">
              <a:solidFill>
                <a:srgbClr val="33CC33"/>
              </a:solidFill>
            </a:endParaRPr>
          </a:p>
          <a:p>
            <a:pPr algn="ctr"/>
            <a:endParaRPr lang="pt-BR" b="1" dirty="0" smtClean="0">
              <a:solidFill>
                <a:srgbClr val="33CC33"/>
              </a:solidFill>
            </a:endParaRPr>
          </a:p>
          <a:p>
            <a:pPr algn="ctr"/>
            <a:endParaRPr lang="pt-BR" b="1" dirty="0" smtClean="0">
              <a:solidFill>
                <a:srgbClr val="33CC33"/>
              </a:solidFill>
            </a:endParaRPr>
          </a:p>
          <a:p>
            <a:pPr algn="ctr"/>
            <a:r>
              <a:rPr lang="pt-BR" b="1" dirty="0" smtClean="0">
                <a:solidFill>
                  <a:srgbClr val="33CC33"/>
                </a:solidFill>
              </a:rPr>
              <a:t>DIVULGAÇÃO</a:t>
            </a:r>
          </a:p>
          <a:p>
            <a:pPr algn="ctr"/>
            <a:r>
              <a:rPr lang="pt-BR" b="1" dirty="0" smtClean="0">
                <a:solidFill>
                  <a:srgbClr val="33CC33"/>
                </a:solidFill>
              </a:rPr>
              <a:t>NORMA APARECIDA SILVEIRA DE MORAES</a:t>
            </a:r>
          </a:p>
          <a:p>
            <a:pPr algn="ctr"/>
            <a:r>
              <a:rPr lang="pt-BR" b="1" dirty="0" smtClean="0">
                <a:solidFill>
                  <a:srgbClr val="33CC33"/>
                </a:solidFill>
              </a:rPr>
              <a:t>WWW.SERGRASAN.COM</a:t>
            </a:r>
            <a:endParaRPr lang="pt-BR" b="1" dirty="0">
              <a:solidFill>
                <a:srgbClr val="33CC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28989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</TotalTime>
  <Words>54</Words>
  <Application>Microsoft Office PowerPoint</Application>
  <PresentationFormat>Apresentação na tela (4:3)</PresentationFormat>
  <Paragraphs>18</Paragraphs>
  <Slides>18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4</cp:revision>
  <dcterms:created xsi:type="dcterms:W3CDTF">2016-09-21T17:55:41Z</dcterms:created>
  <dcterms:modified xsi:type="dcterms:W3CDTF">2016-09-21T18:23:14Z</dcterms:modified>
</cp:coreProperties>
</file>