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62" r:id="rId2"/>
    <p:sldId id="259" r:id="rId3"/>
    <p:sldId id="258" r:id="rId4"/>
    <p:sldId id="264" r:id="rId5"/>
    <p:sldId id="266" r:id="rId6"/>
    <p:sldId id="263" r:id="rId7"/>
    <p:sldId id="268" r:id="rId8"/>
    <p:sldId id="261" r:id="rId9"/>
    <p:sldId id="267" r:id="rId10"/>
    <p:sldId id="265" r:id="rId11"/>
    <p:sldId id="269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341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3158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11099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5728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5502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473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04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8359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504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9546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772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50936-6E53-4AA6-B0F9-8BFE82F3DC28}" type="datetimeFigureOut">
              <a:rPr lang="pt-BR" smtClean="0"/>
              <a:t>05/06/2019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6E9-2C18-4DE2-9366-DA246D633C6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4858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526473"/>
            <a:ext cx="892232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MEIO AMBIENTE</a:t>
            </a:r>
          </a:p>
          <a:p>
            <a:endParaRPr lang="pt-BR" dirty="0"/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NATUREZA SILDES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WWW.SERGRASAN.COM</a:t>
            </a:r>
            <a:endParaRPr lang="pt-BR" sz="40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5761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  <p:sndAc>
          <p:stSnd loop="1">
            <p:snd r:embed="rId2" name="Renato Russo e Titãs - Epitáfio.wav"/>
          </p:stSnd>
        </p:sndAc>
      </p:transition>
    </mc:Choice>
    <mc:Fallback>
      <p:transition spd="slow" advClick="0" advTm="17000">
        <p:fade/>
        <p:sndAc>
          <p:stSnd loop="1">
            <p:snd r:embed="rId2" name="Renato Russo e Titãs - Epitáfi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678873"/>
            <a:ext cx="89500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O que mais causa morte no planeta, é a poluição do ar, a poluição doméstica também.</a:t>
            </a:r>
          </a:p>
          <a:p>
            <a:r>
              <a:rPr lang="pt-BR" sz="4000" b="1" dirty="0">
                <a:solidFill>
                  <a:srgbClr val="FFFF00"/>
                </a:solidFill>
              </a:rPr>
              <a:t>Nas cidades há a poluição dos combustíveis fósseis, da indústrias, etc.</a:t>
            </a:r>
          </a:p>
        </p:txBody>
      </p:sp>
    </p:spTree>
    <p:extLst>
      <p:ext uri="{BB962C8B-B14F-4D97-AF65-F5344CB8AC3E}">
        <p14:creationId xmlns:p14="http://schemas.microsoft.com/office/powerpoint/2010/main" val="12010083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4981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9382" y="748145"/>
            <a:ext cx="87006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Destacamos também a poluição da água, do solo.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Sabemos que as árvores ajudam a purificar o ar. O homem precisa cada vez fazer alguma coisa para preservar o meio ambiente. </a:t>
            </a:r>
          </a:p>
        </p:txBody>
      </p:sp>
    </p:spTree>
    <p:extLst>
      <p:ext uri="{BB962C8B-B14F-4D97-AF65-F5344CB8AC3E}">
        <p14:creationId xmlns:p14="http://schemas.microsoft.com/office/powerpoint/2010/main" val="3498235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655" y="581891"/>
            <a:ext cx="865908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ecologia está sempre em alerta sobre práticas de sustentabilidade e preservação do planeta.</a:t>
            </a:r>
          </a:p>
          <a:p>
            <a:r>
              <a:rPr lang="pt-BR" sz="3200" b="1" dirty="0">
                <a:solidFill>
                  <a:schemeClr val="bg1"/>
                </a:solidFill>
              </a:rPr>
              <a:t>Um dos focos muitos importante também é a preservação das nascentes,</a:t>
            </a:r>
          </a:p>
        </p:txBody>
      </p:sp>
    </p:spTree>
    <p:extLst>
      <p:ext uri="{BB962C8B-B14F-4D97-AF65-F5344CB8AC3E}">
        <p14:creationId xmlns:p14="http://schemas.microsoft.com/office/powerpoint/2010/main" val="2645196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734291"/>
            <a:ext cx="8451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pois são delas que nascem os rios, da qual consumos a água para sobrevivência Vale lembrar que sem água não a vida, flora, fauna, seres humanos</a:t>
            </a:r>
            <a:r>
              <a:rPr lang="pt-BR" sz="3600" b="1" dirty="0" smtClean="0">
                <a:solidFill>
                  <a:schemeClr val="bg1"/>
                </a:solidFill>
              </a:rPr>
              <a:t>. E PREVINEM O AQUECIMENTO GLOBAL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621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25236" y="720436"/>
            <a:ext cx="71766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Reciclar, não jogar </a:t>
            </a:r>
            <a:r>
              <a:rPr lang="pt-BR" sz="3600" b="1" dirty="0" smtClean="0">
                <a:solidFill>
                  <a:schemeClr val="bg1"/>
                </a:solidFill>
              </a:rPr>
              <a:t>lixo, </a:t>
            </a:r>
            <a:r>
              <a:rPr lang="pt-BR" sz="3600" b="1" dirty="0">
                <a:solidFill>
                  <a:schemeClr val="bg1"/>
                </a:solidFill>
              </a:rPr>
              <a:t>fora do lugar próprio, salvar as nascentes, focar na sustentabilidade é muito importante, pois nossos recursos são finitos </a:t>
            </a:r>
          </a:p>
        </p:txBody>
      </p:sp>
    </p:spTree>
    <p:extLst>
      <p:ext uri="{BB962C8B-B14F-4D97-AF65-F5344CB8AC3E}">
        <p14:creationId xmlns:p14="http://schemas.microsoft.com/office/powerpoint/2010/main" val="1774759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00545" y="748145"/>
            <a:ext cx="753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 nem todos são renováveis, mas </a:t>
            </a:r>
            <a:r>
              <a:rPr lang="pt-BR" sz="4000" b="1" dirty="0" smtClean="0">
                <a:solidFill>
                  <a:schemeClr val="bg1"/>
                </a:solidFill>
              </a:rPr>
              <a:t>MESMO assim </a:t>
            </a:r>
            <a:r>
              <a:rPr lang="pt-BR" sz="4000" b="1" dirty="0">
                <a:solidFill>
                  <a:schemeClr val="bg1"/>
                </a:solidFill>
              </a:rPr>
              <a:t>devem ser preservados. </a:t>
            </a:r>
            <a:r>
              <a:rPr lang="pt-BR" sz="4000" b="1" dirty="0" smtClean="0">
                <a:solidFill>
                  <a:schemeClr val="bg1"/>
                </a:solidFill>
              </a:rPr>
              <a:t>Florestas previnem o aquecimento global e desertos</a:t>
            </a: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344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484909"/>
            <a:ext cx="71350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Ter cuidado com as matas ciliares que protegem rios e nascentes, usar recursos com consciência, cuidar do planeta, é dever de cada um de nós, </a:t>
            </a:r>
          </a:p>
        </p:txBody>
      </p:sp>
    </p:spTree>
    <p:extLst>
      <p:ext uri="{BB962C8B-B14F-4D97-AF65-F5344CB8AC3E}">
        <p14:creationId xmlns:p14="http://schemas.microsoft.com/office/powerpoint/2010/main" val="145950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81891"/>
            <a:ext cx="78970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002060"/>
                </a:solidFill>
              </a:rPr>
              <a:t>. já começando dentro de cada lar, cada indústria, cada órgão público ou não. Aonde há seres humanos sempre deve estar em alerta por causa do lixo e cuidado com o próprio ambiente. </a:t>
            </a:r>
          </a:p>
        </p:txBody>
      </p:sp>
    </p:spTree>
    <p:extLst>
      <p:ext uri="{BB962C8B-B14F-4D97-AF65-F5344CB8AC3E}">
        <p14:creationId xmlns:p14="http://schemas.microsoft.com/office/powerpoint/2010/main" val="2387212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180109"/>
            <a:ext cx="8132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</a:rPr>
              <a:t>CUIDAR DO MEIO AMBIENTE, É CUIDAR DO PRÓPRIO LAR, FAVORECENDO ASSIM UM LUGAR PARA NÓS AGORA E PARA NOSSOS FILHOS AMANHA.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45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304800"/>
            <a:ext cx="85344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MEIO AMBIENTE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FORMATADORA E MENSAGEM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IMAGENS PIXABAY E PESSOAIS, CEDIDAS. OU COM AUTORIA NA MESMA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MÚSICA: EPITÁFIO; RENATO RUSSO E TITÃS</a:t>
            </a:r>
          </a:p>
          <a:p>
            <a:endParaRPr lang="pt-BR" sz="3200" b="1" dirty="0" smtClean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r>
              <a:rPr lang="pt-BR" sz="24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WWW.NORMASILVIERAMORAES.RECANTODASLETRAS.COM.BR</a:t>
            </a:r>
            <a:endParaRPr lang="pt-BR" sz="2400" b="1" dirty="0" smtClean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NATUREZA SILDES</a:t>
            </a: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  <a:hlinkClick r:id="rId3"/>
              </a:rPr>
              <a:t>WWW.SERGRASAN.COM</a:t>
            </a:r>
            <a:endParaRPr lang="pt-BR" sz="3200" b="1" dirty="0" smtClean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05/06/15</a:t>
            </a:r>
            <a:endParaRPr lang="pt-BR" sz="3200" b="1" dirty="0">
              <a:solidFill>
                <a:srgbClr val="FFFF0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7277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</TotalTime>
  <Words>316</Words>
  <Application>Microsoft Office PowerPoint</Application>
  <PresentationFormat>Apresentação na tela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2019-06-05T13:30:43Z</dcterms:created>
  <dcterms:modified xsi:type="dcterms:W3CDTF">2019-06-05T17:53:17Z</dcterms:modified>
</cp:coreProperties>
</file>