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  <p:sldId id="272" r:id="rId17"/>
    <p:sldId id="273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5D77-119B-4954-A1A1-0043BEF8B8FA}" type="datetimeFigureOut">
              <a:rPr lang="pt-BR" smtClean="0"/>
              <a:t>02/12/2015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BDEA9-ECBB-412E-A993-9AED5FA0CC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3518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5D77-119B-4954-A1A1-0043BEF8B8FA}" type="datetimeFigureOut">
              <a:rPr lang="pt-BR" smtClean="0"/>
              <a:t>02/12/2015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BDEA9-ECBB-412E-A993-9AED5FA0CC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5798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5D77-119B-4954-A1A1-0043BEF8B8FA}" type="datetimeFigureOut">
              <a:rPr lang="pt-BR" smtClean="0"/>
              <a:t>02/12/2015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BDEA9-ECBB-412E-A993-9AED5FA0CC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9617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5D77-119B-4954-A1A1-0043BEF8B8FA}" type="datetimeFigureOut">
              <a:rPr lang="pt-BR" smtClean="0"/>
              <a:t>02/12/2015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BDEA9-ECBB-412E-A993-9AED5FA0CC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695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5D77-119B-4954-A1A1-0043BEF8B8FA}" type="datetimeFigureOut">
              <a:rPr lang="pt-BR" smtClean="0"/>
              <a:t>02/12/2015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BDEA9-ECBB-412E-A993-9AED5FA0CC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9962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5D77-119B-4954-A1A1-0043BEF8B8FA}" type="datetimeFigureOut">
              <a:rPr lang="pt-BR" smtClean="0"/>
              <a:t>02/12/2015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BDEA9-ECBB-412E-A993-9AED5FA0CC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5876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5D77-119B-4954-A1A1-0043BEF8B8FA}" type="datetimeFigureOut">
              <a:rPr lang="pt-BR" smtClean="0"/>
              <a:t>02/12/2015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BDEA9-ECBB-412E-A993-9AED5FA0CC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5870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5D77-119B-4954-A1A1-0043BEF8B8FA}" type="datetimeFigureOut">
              <a:rPr lang="pt-BR" smtClean="0"/>
              <a:t>02/12/2015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BDEA9-ECBB-412E-A993-9AED5FA0CC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5088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5D77-119B-4954-A1A1-0043BEF8B8FA}" type="datetimeFigureOut">
              <a:rPr lang="pt-BR" smtClean="0"/>
              <a:t>02/12/2015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BDEA9-ECBB-412E-A993-9AED5FA0CC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0622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5D77-119B-4954-A1A1-0043BEF8B8FA}" type="datetimeFigureOut">
              <a:rPr lang="pt-BR" smtClean="0"/>
              <a:t>02/12/2015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BDEA9-ECBB-412E-A993-9AED5FA0CC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5601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5D77-119B-4954-A1A1-0043BEF8B8FA}" type="datetimeFigureOut">
              <a:rPr lang="pt-BR" smtClean="0"/>
              <a:t>02/12/2015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BDEA9-ECBB-412E-A993-9AED5FA0CC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6293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15D77-119B-4954-A1A1-0043BEF8B8FA}" type="datetimeFigureOut">
              <a:rPr lang="pt-BR" smtClean="0"/>
              <a:t>02/12/2015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BDEA9-ECBB-412E-A993-9AED5FA0CC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7021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40982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263236"/>
            <a:ext cx="8756073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PLANETA FALA...</a:t>
            </a:r>
            <a:br>
              <a:rPr lang="pt-BR" sz="60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6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6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3600" b="1" dirty="0" smtClean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000" b="1" i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NORMA NATUREZA</a:t>
            </a:r>
          </a:p>
          <a:p>
            <a:pPr algn="ctr"/>
            <a:r>
              <a:rPr lang="pt-BR" sz="40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</a:t>
            </a:r>
            <a:endParaRPr lang="pt-BR" sz="4000" b="1" dirty="0" smtClean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4045548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  <p:sndAc>
          <p:stSnd loop="1">
            <p:snd r:embed="rId2" name="conquest_of_paradise_ni.wavCONV.wav"/>
          </p:stSnd>
        </p:sndAc>
      </p:transition>
    </mc:Choice>
    <mc:Fallback>
      <p:transition spd="slow" advClick="0" advTm="15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3964" y="0"/>
            <a:ext cx="8839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planeta tem sua linguagem</a:t>
            </a:r>
            <a:b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É um planeta que reclama</a:t>
            </a:r>
            <a:b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  que chora as judiações</a:t>
            </a:r>
            <a:b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</a:t>
            </a:r>
            <a:r>
              <a:rPr lang="pt-BR" sz="36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faz o </a:t>
            </a:r>
            <a:r>
              <a:rPr lang="pt-BR" sz="36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destruidor, o homem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588430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09" y="0"/>
            <a:ext cx="9324109" cy="6858000"/>
          </a:xfrm>
        </p:spPr>
      </p:pic>
      <p:sp>
        <p:nvSpPr>
          <p:cNvPr id="5" name="Retângulo 4"/>
          <p:cNvSpPr/>
          <p:nvPr/>
        </p:nvSpPr>
        <p:spPr>
          <a:xfrm>
            <a:off x="443345" y="1163782"/>
            <a:ext cx="807200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  <a:t>O planeta suspira em seu vulc</a:t>
            </a:r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ã</a:t>
            </a:r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  <a:t>o</a:t>
            </a:r>
            <a:b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</a:br>
            <a:r>
              <a:rPr lang="pt-BR" sz="3200" b="1" dirty="0" smtClean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  <a:t>Correndo </a:t>
            </a:r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  <a:t>nos animais viventes</a:t>
            </a:r>
            <a:b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</a:br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  <a:t>O planeta </a:t>
            </a:r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é</a:t>
            </a:r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  <a:t> din</a:t>
            </a:r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â</a:t>
            </a:r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  <a:t>mico, inteligente</a:t>
            </a:r>
            <a:b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</a:br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  <a:t>Chora o desmatamento </a:t>
            </a:r>
            <a:r>
              <a:rPr lang="pt-BR" sz="3200" b="1" dirty="0" smtClean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  <a:t>no </a:t>
            </a:r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  <a:t>cora</a:t>
            </a:r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çã</a:t>
            </a:r>
            <a: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  <a:t>o</a:t>
            </a:r>
            <a:br>
              <a:rPr lang="pt-BR" sz="3200" b="1" dirty="0">
                <a:ln w="12700" cap="flat" cmpd="sng" algn="ctr">
                  <a:solidFill>
                    <a:srgbClr val="FFC000"/>
                  </a:solidFill>
                  <a:prstDash val="solid"/>
                  <a:round/>
                </a:ln>
                <a:gradFill>
                  <a:gsLst>
                    <a:gs pos="0">
                      <a:srgbClr val="FFC000"/>
                    </a:gs>
                    <a:gs pos="4000">
                      <a:srgbClr val="FFD966"/>
                    </a:gs>
                    <a:gs pos="87000">
                      <a:srgbClr val="FFF2CC"/>
                    </a:gs>
                  </a:gsLst>
                  <a:lin ang="5400000" scaled="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ea typeface="Times New Roman" panose="02020603050405020304" pitchFamily="18" charset="0"/>
              </a:rPr>
            </a:br>
            <a:endParaRPr lang="pt-BR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6232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38109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110836"/>
            <a:ext cx="87976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planeta pede socorro gritando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Mostra os sintomas no aquecimento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dos abusos que o homem faz nele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É um planeta, da vida implorando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82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8691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249382"/>
            <a:ext cx="88530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PLANETA ESTÁ AGONIZANDO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Mas a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ganância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não deixa enxergar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Os sintomas já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são tão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graves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 sinais estão avisando</a:t>
            </a:r>
          </a:p>
        </p:txBody>
      </p:sp>
    </p:spTree>
    <p:extLst>
      <p:ext uri="{BB962C8B-B14F-4D97-AF65-F5344CB8AC3E}">
        <p14:creationId xmlns:p14="http://schemas.microsoft.com/office/powerpoint/2010/main" val="3869918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74073" y="193964"/>
            <a:ext cx="8382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Seria tão triste tudo acabar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vida ir escasseando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Os recursos cada vez mais difíceis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Os sobreviventes hão de muito penar</a:t>
            </a:r>
          </a:p>
        </p:txBody>
      </p:sp>
    </p:spTree>
    <p:extLst>
      <p:ext uri="{BB962C8B-B14F-4D97-AF65-F5344CB8AC3E}">
        <p14:creationId xmlns:p14="http://schemas.microsoft.com/office/powerpoint/2010/main" val="3282005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462" y="3091656"/>
            <a:ext cx="2505075" cy="1819275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239249" cy="685799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63236" y="365126"/>
            <a:ext cx="897601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planeta fala em sua agonia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Por nós deseja sempre continuar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Ser belo refúgio da vida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Ser vida de grande, sagrada energia</a:t>
            </a:r>
          </a:p>
        </p:txBody>
      </p:sp>
    </p:spTree>
    <p:extLst>
      <p:ext uri="{BB962C8B-B14F-4D97-AF65-F5344CB8AC3E}">
        <p14:creationId xmlns:p14="http://schemas.microsoft.com/office/powerpoint/2010/main" val="1777358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1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07818" y="263236"/>
            <a:ext cx="8562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O planeta está avisando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Homem tomem cuidado com este lar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 vida não é só de enricar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O planeta em algum lugar está secando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55664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24108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387927" y="180109"/>
            <a:ext cx="83681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Vamos cuidar de salvar as nascentes</a:t>
            </a: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Cada fonte, mina que encontrar</a:t>
            </a: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Plantar árvores, salvar os rios</a:t>
            </a: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Só assim seremos sobreviventes</a:t>
            </a:r>
          </a:p>
        </p:txBody>
      </p:sp>
    </p:spTree>
    <p:extLst>
      <p:ext uri="{BB962C8B-B14F-4D97-AF65-F5344CB8AC3E}">
        <p14:creationId xmlns:p14="http://schemas.microsoft.com/office/powerpoint/2010/main" val="1182392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21673" y="235527"/>
            <a:ext cx="84651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planeta está avisando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Nas tempestades, seca, tsunami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Ele fala nas tragédias ambientais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Homem, o planeta está lhe mostrando</a:t>
            </a:r>
          </a:p>
        </p:txBody>
      </p:sp>
    </p:spTree>
    <p:extLst>
      <p:ext uri="{BB962C8B-B14F-4D97-AF65-F5344CB8AC3E}">
        <p14:creationId xmlns:p14="http://schemas.microsoft.com/office/powerpoint/2010/main" val="2146341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152400"/>
            <a:ext cx="823825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planeta terra é exuberante</a:t>
            </a:r>
            <a:endParaRPr lang="pt-BR" sz="3200" dirty="0"/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Rico em cores, plantas, animais</a:t>
            </a:r>
            <a:endParaRPr lang="pt-BR" sz="3200" dirty="0"/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É Deus em sua infinita criação</a:t>
            </a:r>
            <a:endParaRPr lang="pt-BR" sz="3200" dirty="0"/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Um legado para nós tão brilhante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647756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235527"/>
            <a:ext cx="8783782" cy="6192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235527" y="235527"/>
            <a:ext cx="89084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Planeta água tão refrescante</a:t>
            </a:r>
            <a:endParaRPr lang="pt-BR" sz="3600" dirty="0"/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 montanhas tão imensas</a:t>
            </a:r>
            <a:endParaRPr lang="pt-BR" sz="3600" dirty="0"/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Vales e rios que enfeitam</a:t>
            </a:r>
            <a:endParaRPr lang="pt-BR" sz="3600" dirty="0"/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Nesta terra tão importante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579166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80109" y="138545"/>
            <a:ext cx="87283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Não podemos deixar morrer</a:t>
            </a:r>
            <a:endParaRPr lang="pt-BR" sz="3600" dirty="0"/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Os meios de vida do planeta</a:t>
            </a:r>
            <a:endParaRPr lang="pt-BR" sz="3600" dirty="0"/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Pois dela muito dependemos</a:t>
            </a:r>
            <a:endParaRPr lang="pt-BR" sz="3600" dirty="0"/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Com ela podemos também desaparecer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2195908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</p:spPr>
      </p:pic>
      <p:sp>
        <p:nvSpPr>
          <p:cNvPr id="7" name="CaixaDeTexto 6"/>
          <p:cNvSpPr txBox="1"/>
          <p:nvPr/>
        </p:nvSpPr>
        <p:spPr>
          <a:xfrm>
            <a:off x="332509" y="365126"/>
            <a:ext cx="8548255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 planeta é o nosso lar</a:t>
            </a:r>
          </a:p>
          <a:p>
            <a:pPr algn="ctr"/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Aonde, terra, ar, fogo, água e éter</a:t>
            </a:r>
          </a:p>
          <a:p>
            <a:pPr algn="ctr"/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Geram as maravilhas da vida</a:t>
            </a:r>
          </a:p>
          <a:p>
            <a:pPr algn="ctr"/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Com amor precisamos dela cuidar</a:t>
            </a:r>
            <a:b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03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204364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207818"/>
            <a:ext cx="85898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Um planeta tão perfeito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Um paraíso deslumbrante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Lutando pela vida desesperado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 o que pretendemos 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com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efeito</a:t>
            </a:r>
            <a:b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1404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07818" y="221673"/>
            <a:ext cx="86313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Fica o alerta pessoal, para memorizar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Vamos ficar de olhos nos destruidores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Sempre denunciar, ter atitude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nosso belo planeta salvar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6360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124691"/>
            <a:ext cx="885305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Imagens e </a:t>
            </a:r>
            <a:r>
              <a:rPr lang="pt-BR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gifs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do google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Música: </a:t>
            </a:r>
            <a:r>
              <a:rPr lang="pt-BR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Coquest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–</a:t>
            </a:r>
            <a:r>
              <a:rPr lang="pt-BR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of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-Paradise-</a:t>
            </a:r>
            <a:r>
              <a:rPr lang="pt-BR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ni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–CONV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hlinkClick r:id="rId3"/>
              </a:rPr>
              <a:t>www.normasilveiramoraes.recantodasletras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</a:t>
            </a:r>
            <a:endParaRPr lang="pt-BR" sz="48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NORMA NATUREZA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1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304</Words>
  <Application>Microsoft Office PowerPoint</Application>
  <PresentationFormat>Apresentação na tela (4:3)</PresentationFormat>
  <Paragraphs>68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Aharoni</vt:lpstr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11</cp:revision>
  <dcterms:created xsi:type="dcterms:W3CDTF">2015-12-02T17:53:10Z</dcterms:created>
  <dcterms:modified xsi:type="dcterms:W3CDTF">2015-12-02T20:39:30Z</dcterms:modified>
  <cp:contentStatus/>
</cp:coreProperties>
</file>