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4" r:id="rId2"/>
    <p:sldId id="256" r:id="rId3"/>
    <p:sldId id="257" r:id="rId4"/>
    <p:sldId id="259" r:id="rId5"/>
    <p:sldId id="258" r:id="rId6"/>
    <p:sldId id="260" r:id="rId7"/>
    <p:sldId id="270" r:id="rId8"/>
    <p:sldId id="269" r:id="rId9"/>
    <p:sldId id="266" r:id="rId10"/>
    <p:sldId id="267" r:id="rId11"/>
    <p:sldId id="268" r:id="rId12"/>
    <p:sldId id="271" r:id="rId13"/>
    <p:sldId id="272" r:id="rId14"/>
    <p:sldId id="263" r:id="rId15"/>
    <p:sldId id="273" r:id="rId16"/>
    <p:sldId id="274" r:id="rId17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42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C0D4D-8653-45D4-BF75-32C1E5D46751}" type="datetimeFigureOut">
              <a:rPr lang="pt-BR" smtClean="0"/>
              <a:t>18/08/2016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AFDFE-4B08-49C4-9106-8E507756839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539424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15000"/>
    </mc:Choice>
    <mc:Fallback>
      <p:transition spd="slow" advClick="0" advTm="15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C0D4D-8653-45D4-BF75-32C1E5D46751}" type="datetimeFigureOut">
              <a:rPr lang="pt-BR" smtClean="0"/>
              <a:t>18/08/2016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AFDFE-4B08-49C4-9106-8E507756839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486891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15000"/>
    </mc:Choice>
    <mc:Fallback>
      <p:transition spd="slow" advClick="0" advTm="15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C0D4D-8653-45D4-BF75-32C1E5D46751}" type="datetimeFigureOut">
              <a:rPr lang="pt-BR" smtClean="0"/>
              <a:t>18/08/2016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AFDFE-4B08-49C4-9106-8E507756839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2328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15000"/>
    </mc:Choice>
    <mc:Fallback>
      <p:transition spd="slow" advClick="0" advTm="15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C0D4D-8653-45D4-BF75-32C1E5D46751}" type="datetimeFigureOut">
              <a:rPr lang="pt-BR" smtClean="0"/>
              <a:t>18/08/2016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AFDFE-4B08-49C4-9106-8E507756839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01473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15000"/>
    </mc:Choice>
    <mc:Fallback>
      <p:transition spd="slow" advClick="0" advTm="15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C0D4D-8653-45D4-BF75-32C1E5D46751}" type="datetimeFigureOut">
              <a:rPr lang="pt-BR" smtClean="0"/>
              <a:t>18/08/2016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AFDFE-4B08-49C4-9106-8E507756839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273238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15000"/>
    </mc:Choice>
    <mc:Fallback>
      <p:transition spd="slow" advClick="0" advTm="15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C0D4D-8653-45D4-BF75-32C1E5D46751}" type="datetimeFigureOut">
              <a:rPr lang="pt-BR" smtClean="0"/>
              <a:t>18/08/2016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AFDFE-4B08-49C4-9106-8E507756839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919540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15000"/>
    </mc:Choice>
    <mc:Fallback>
      <p:transition spd="slow" advClick="0" advTm="15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C0D4D-8653-45D4-BF75-32C1E5D46751}" type="datetimeFigureOut">
              <a:rPr lang="pt-BR" smtClean="0"/>
              <a:t>18/08/2016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AFDFE-4B08-49C4-9106-8E507756839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07377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15000"/>
    </mc:Choice>
    <mc:Fallback>
      <p:transition spd="slow" advClick="0" advTm="15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C0D4D-8653-45D4-BF75-32C1E5D46751}" type="datetimeFigureOut">
              <a:rPr lang="pt-BR" smtClean="0"/>
              <a:t>18/08/2016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AFDFE-4B08-49C4-9106-8E507756839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905598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15000"/>
    </mc:Choice>
    <mc:Fallback>
      <p:transition spd="slow" advClick="0" advTm="15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C0D4D-8653-45D4-BF75-32C1E5D46751}" type="datetimeFigureOut">
              <a:rPr lang="pt-BR" smtClean="0"/>
              <a:t>18/08/2016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AFDFE-4B08-49C4-9106-8E507756839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318332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15000"/>
    </mc:Choice>
    <mc:Fallback>
      <p:transition spd="slow" advClick="0" advTm="15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C0D4D-8653-45D4-BF75-32C1E5D46751}" type="datetimeFigureOut">
              <a:rPr lang="pt-BR" smtClean="0"/>
              <a:t>18/08/2016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AFDFE-4B08-49C4-9106-8E507756839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286204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15000"/>
    </mc:Choice>
    <mc:Fallback>
      <p:transition spd="slow" advClick="0" advTm="15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C0D4D-8653-45D4-BF75-32C1E5D46751}" type="datetimeFigureOut">
              <a:rPr lang="pt-BR" smtClean="0"/>
              <a:t>18/08/2016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AFDFE-4B08-49C4-9106-8E507756839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46948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15000"/>
    </mc:Choice>
    <mc:Fallback>
      <p:transition spd="slow" advClick="0" advTm="15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3C0D4D-8653-45D4-BF75-32C1E5D46751}" type="datetimeFigureOut">
              <a:rPr lang="pt-BR" smtClean="0"/>
              <a:t>18/08/2016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6AFDFE-4B08-49C4-9106-8E507756839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400302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6500" advClick="0" advTm="15000"/>
    </mc:Choice>
    <mc:Fallback>
      <p:transition spd="slow" advClick="0" advTm="15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6255" y="0"/>
            <a:ext cx="9310255" cy="6968836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0" y="0"/>
            <a:ext cx="9144000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>
                <a:solidFill>
                  <a:srgbClr val="00B050"/>
                </a:solidFill>
              </a:rPr>
              <a:t>Não dá para viver sem </a:t>
            </a:r>
            <a:r>
              <a:rPr lang="pt-BR" sz="6000" b="1" dirty="0" smtClean="0">
                <a:solidFill>
                  <a:srgbClr val="00B050"/>
                </a:solidFill>
              </a:rPr>
              <a:t>esperança</a:t>
            </a:r>
          </a:p>
          <a:p>
            <a:pPr algn="ctr"/>
            <a:r>
              <a:rPr lang="pt-BR" sz="3600" b="1" dirty="0" smtClean="0">
                <a:solidFill>
                  <a:srgbClr val="00B050"/>
                </a:solidFill>
              </a:rPr>
              <a:t>TEXTO E FORMATAÇÃO</a:t>
            </a:r>
          </a:p>
          <a:p>
            <a:pPr algn="ctr"/>
            <a:r>
              <a:rPr lang="pt-BR" sz="3600" b="1" dirty="0" smtClean="0">
                <a:solidFill>
                  <a:srgbClr val="00B050"/>
                </a:solidFill>
              </a:rPr>
              <a:t>NORMA APARECIDA SILVEIRA DE MPRAES</a:t>
            </a:r>
          </a:p>
          <a:p>
            <a:pPr algn="ctr"/>
            <a:endParaRPr lang="pt-BR" sz="3600" b="1" dirty="0">
              <a:solidFill>
                <a:srgbClr val="00B050"/>
              </a:solidFill>
            </a:endParaRPr>
          </a:p>
          <a:p>
            <a:pPr algn="ctr"/>
            <a:endParaRPr lang="pt-BR" sz="3600" b="1" dirty="0" smtClean="0">
              <a:solidFill>
                <a:srgbClr val="00B050"/>
              </a:solidFill>
            </a:endParaRPr>
          </a:p>
          <a:p>
            <a:pPr algn="ctr"/>
            <a:r>
              <a:rPr lang="pt-BR" sz="3600" b="1" dirty="0" smtClean="0">
                <a:solidFill>
                  <a:srgbClr val="00B050"/>
                </a:solidFill>
              </a:rPr>
              <a:t>DIVULGAÇÃO</a:t>
            </a:r>
          </a:p>
          <a:p>
            <a:pPr algn="ctr"/>
            <a:r>
              <a:rPr lang="pt-BR" sz="3600" b="1" dirty="0" smtClean="0">
                <a:solidFill>
                  <a:srgbClr val="00B050"/>
                </a:solidFill>
              </a:rPr>
              <a:t>NORMA SILVEIRA MORAES SLIDES</a:t>
            </a:r>
          </a:p>
          <a:p>
            <a:pPr algn="ctr"/>
            <a:endParaRPr lang="pt-BR" sz="3600" b="1" dirty="0">
              <a:solidFill>
                <a:srgbClr val="00B050"/>
              </a:solidFill>
            </a:endParaRPr>
          </a:p>
          <a:p>
            <a:pPr algn="ctr"/>
            <a:r>
              <a:rPr lang="pt-BR" sz="3600" b="1" dirty="0" smtClean="0">
                <a:solidFill>
                  <a:srgbClr val="00B050"/>
                </a:solidFill>
              </a:rPr>
              <a:t>WWW.SERGRASAN.COM</a:t>
            </a:r>
            <a:endParaRPr lang="pt-BR" sz="3600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65815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15000">
        <p:sndAc>
          <p:stSnd loop="1">
            <p:snd r:embed="rId2" name="Almir_Sater_tocando_em_frente.wav"/>
          </p:stSnd>
        </p:sndAc>
      </p:transition>
    </mc:Choice>
    <mc:Fallback>
      <p:transition spd="slow" advClick="0" advTm="15000">
        <p:sndAc>
          <p:stSnd loop="1">
            <p:snd r:embed="rId2" name="Almir_Sater_tocando_em_frent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93965" y="471055"/>
            <a:ext cx="915785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O que seria do ser humano, se não fosse este sentimento de esperança que faz com que o Cósmico conspire ao seu favor.</a:t>
            </a:r>
          </a:p>
        </p:txBody>
      </p:sp>
    </p:spTree>
    <p:extLst>
      <p:ext uri="{BB962C8B-B14F-4D97-AF65-F5344CB8AC3E}">
        <p14:creationId xmlns:p14="http://schemas.microsoft.com/office/powerpoint/2010/main" val="3375502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15000"/>
    </mc:Choice>
    <mc:Fallback>
      <p:transition spd="slow" advClick="0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70104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66255" y="207818"/>
            <a:ext cx="857596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O que seria do ser humano, se não crer na possiblidade de ter os projetos realizados.</a:t>
            </a:r>
            <a:endParaRPr lang="pt-BR" sz="3600" dirty="0"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53042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15000"/>
    </mc:Choice>
    <mc:Fallback>
      <p:transition spd="slow" advClick="0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3999" cy="698269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93964" y="1"/>
            <a:ext cx="864523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/>
              <a:t>O </a:t>
            </a:r>
            <a:r>
              <a:rPr lang="pt-BR" sz="40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que seria do ser humano, se não tivesse a oportunidade ao seu favor.</a:t>
            </a:r>
            <a:endParaRPr lang="pt-BR" sz="4000" dirty="0"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55980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15000"/>
    </mc:Choice>
    <mc:Fallback>
      <p:transition spd="slow" advClick="0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982" y="0"/>
            <a:ext cx="9240981" cy="70104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0" y="180109"/>
            <a:ext cx="874221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O que seria do ser humano, se não conhecesse o que é ter fé na alma.</a:t>
            </a:r>
            <a:endParaRPr lang="pt-BR" sz="4000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012723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15000"/>
    </mc:Choice>
    <mc:Fallback>
      <p:transition spd="slow" advClick="0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4690" y="-96982"/>
            <a:ext cx="9268690" cy="6954981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0" y="110836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36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O que seria do ser humano, se as coisas desse sempre errado em sua </a:t>
            </a:r>
            <a:r>
              <a:rPr lang="pt-BR" sz="3600" b="1" dirty="0" smtClean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vida?</a:t>
            </a:r>
            <a:endParaRPr lang="pt-BR" sz="3600" dirty="0"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05447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15000"/>
    </mc:Choice>
    <mc:Fallback>
      <p:transition spd="slow" advClick="0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968836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80109" y="193964"/>
            <a:ext cx="871450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O que seria do ser humano, se a dor não fosse aplacada, a doença curada</a:t>
            </a:r>
            <a:r>
              <a:rPr lang="pt-BR" sz="3600" b="1" dirty="0" smtClean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...</a:t>
            </a:r>
            <a:endParaRPr lang="pt-BR" sz="3600" dirty="0"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965528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15000"/>
    </mc:Choice>
    <mc:Fallback>
      <p:transition spd="slow" advClick="0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5672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0" y="221673"/>
            <a:ext cx="936567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O que seria do ser humano, se não se sentisse amado, cuidado, ao nascer.</a:t>
            </a:r>
            <a:endParaRPr lang="pt-BR" sz="4000" dirty="0"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450180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15000"/>
    </mc:Choice>
    <mc:Fallback>
      <p:transition spd="slow" advClick="0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96982"/>
            <a:ext cx="9365672" cy="6954982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29491" y="734291"/>
            <a:ext cx="893618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solidFill>
                  <a:srgbClr val="FF0000"/>
                </a:solidFill>
              </a:rPr>
              <a:t>O que seria do ser humano, se não ganhasse a sua luta pela </a:t>
            </a:r>
            <a:r>
              <a:rPr lang="pt-BR" sz="4000" b="1" dirty="0" smtClean="0">
                <a:solidFill>
                  <a:srgbClr val="FF0000"/>
                </a:solidFill>
              </a:rPr>
              <a:t>sobrevivência...</a:t>
            </a:r>
            <a:endParaRPr lang="pt-BR" sz="4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68466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15000"/>
    </mc:Choice>
    <mc:Fallback>
      <p:transition spd="slow" advClick="0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968836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0" y="110836"/>
            <a:ext cx="89916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O que seria do ser humano, se não pudesse, e se não tivesse, os sonhos para idealizar</a:t>
            </a:r>
            <a:r>
              <a:rPr lang="pt-BR" sz="4000" b="1" dirty="0" smtClean="0"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....</a:t>
            </a:r>
            <a:endParaRPr lang="pt-BR" sz="4000" dirty="0">
              <a:effectLst>
                <a:glow rad="1397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95233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15000"/>
    </mc:Choice>
    <mc:Fallback>
      <p:transition spd="slow" advClick="0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35527" y="235527"/>
            <a:ext cx="8686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/>
              <a:t>O que seria do ser humano, se não confiasse no outro, se vivesse sempre sozinho.</a:t>
            </a:r>
            <a:endParaRPr lang="pt-BR"/>
          </a:p>
        </p:txBody>
      </p:sp>
      <p:sp>
        <p:nvSpPr>
          <p:cNvPr id="4" name="CaixaDeTexto 3"/>
          <p:cNvSpPr txBox="1"/>
          <p:nvPr/>
        </p:nvSpPr>
        <p:spPr>
          <a:xfrm>
            <a:off x="235527" y="235527"/>
            <a:ext cx="845127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 smtClean="0">
                <a:solidFill>
                  <a:srgbClr val="FF0000"/>
                </a:solidFill>
              </a:rPr>
              <a:t>O QUE SERIA DA VIDA SE NÃO APRENDESSEMOS A SORRIR, BRINCAR, AMAR, DAR E RECEBER AMOR E CARINHO??</a:t>
            </a:r>
            <a:endParaRPr lang="pt-BR" sz="3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51088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15000"/>
    </mc:Choice>
    <mc:Fallback>
      <p:transition spd="slow" advClick="0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66255" y="138545"/>
            <a:ext cx="885305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O que seria do ser humano, se a esperança não fosse a motivação que faz tudo acontecer</a:t>
            </a:r>
            <a:r>
              <a:rPr lang="pt-BR" b="1" dirty="0" smtClean="0"/>
              <a:t>...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43377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15000"/>
    </mc:Choice>
    <mc:Fallback>
      <p:transition spd="slow" advClick="0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982" y="0"/>
            <a:ext cx="9240982" cy="70104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235527" y="159327"/>
            <a:ext cx="890847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Com certeza nada seria...Nada aconteceria...talvez seja por isto que muitos se entregam a desolação, solidão, desamparo e desesperança. E vivem tão infelizes.</a:t>
            </a:r>
            <a:endParaRPr lang="pt-BR" sz="3600" dirty="0"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122437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15000"/>
    </mc:Choice>
    <mc:Fallback>
      <p:transition spd="slow" advClick="0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982" y="-152400"/>
            <a:ext cx="9240982" cy="70104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96982" y="0"/>
            <a:ext cx="904701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Mais uma vez, admito que a esperança, dá alento, dá vibração, por isto vale a pena ter forças, focar no desejo e ter fé. </a:t>
            </a:r>
            <a:endParaRPr lang="pt-BR" sz="3600" dirty="0"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820732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15000"/>
    </mc:Choice>
    <mc:Fallback>
      <p:transition spd="slow" advClick="0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2399" y="0"/>
            <a:ext cx="92964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38545" y="0"/>
            <a:ext cx="867294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/>
              <a:t> "</a:t>
            </a:r>
            <a:r>
              <a:rPr lang="pt-BR" sz="4000" b="1" dirty="0"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A ESPERANÇA DÁ RESPALDO PARA FAZER PROJETOS COM MUITO MAIS GARRA, ACREDITANDO NA </a:t>
            </a:r>
            <a:r>
              <a:rPr lang="pt-BR" sz="4000" b="1" dirty="0" smtClean="0"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VITÓRIA, NUM BELO CAMINHO DE VIDA."</a:t>
            </a:r>
            <a:endParaRPr lang="pt-BR" sz="4000" dirty="0">
              <a:effectLst>
                <a:glow rad="1397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27785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15000"/>
    </mc:Choice>
    <mc:Fallback>
      <p:transition spd="slow" advClick="0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" y="401782"/>
            <a:ext cx="8714508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solidFill>
                  <a:srgbClr val="FF0000"/>
                </a:solidFill>
              </a:rPr>
              <a:t>Não dá para viver sem esperança</a:t>
            </a:r>
          </a:p>
          <a:p>
            <a:pPr algn="ctr"/>
            <a:r>
              <a:rPr lang="pt-BR" sz="3200" b="1" dirty="0">
                <a:solidFill>
                  <a:srgbClr val="FF0000"/>
                </a:solidFill>
              </a:rPr>
              <a:t>TEXTO E FORMATAÇÃO</a:t>
            </a:r>
          </a:p>
          <a:p>
            <a:pPr algn="ctr"/>
            <a:r>
              <a:rPr lang="pt-BR" sz="3200" b="1" dirty="0">
                <a:solidFill>
                  <a:srgbClr val="FF0000"/>
                </a:solidFill>
              </a:rPr>
              <a:t>NORMA APARECIDA SILVEIRA DE </a:t>
            </a:r>
            <a:r>
              <a:rPr lang="pt-BR" sz="3200" b="1" dirty="0" smtClean="0">
                <a:solidFill>
                  <a:srgbClr val="FF0000"/>
                </a:solidFill>
              </a:rPr>
              <a:t>MPRAES</a:t>
            </a:r>
          </a:p>
          <a:p>
            <a:pPr algn="ctr"/>
            <a:r>
              <a:rPr lang="pt-BR" sz="3200" b="1" dirty="0" smtClean="0">
                <a:solidFill>
                  <a:srgbClr val="FF0000"/>
                </a:solidFill>
              </a:rPr>
              <a:t>MÚSICA. </a:t>
            </a:r>
            <a:r>
              <a:rPr lang="pt-BR" sz="3200" b="1" smtClean="0">
                <a:solidFill>
                  <a:srgbClr val="FF0000"/>
                </a:solidFill>
              </a:rPr>
              <a:t>ALMIR SARTER, TOCANDO EM FRENTE</a:t>
            </a:r>
            <a:endParaRPr lang="pt-BR" sz="3200" b="1" dirty="0" smtClean="0">
              <a:solidFill>
                <a:srgbClr val="FF0000"/>
              </a:solidFill>
            </a:endParaRPr>
          </a:p>
          <a:p>
            <a:pPr algn="ctr"/>
            <a:r>
              <a:rPr lang="pt-BR" sz="3200" b="1" dirty="0" smtClean="0">
                <a:solidFill>
                  <a:srgbClr val="FF0000"/>
                </a:solidFill>
              </a:rPr>
              <a:t>IMAGENS PESSOAIS E DO GOOGLE</a:t>
            </a:r>
            <a:endParaRPr lang="pt-BR" sz="3200" b="1" dirty="0">
              <a:solidFill>
                <a:srgbClr val="FF0000"/>
              </a:solidFill>
            </a:endParaRPr>
          </a:p>
          <a:p>
            <a:pPr algn="ctr"/>
            <a:endParaRPr lang="pt-BR" sz="3200" b="1" dirty="0">
              <a:solidFill>
                <a:srgbClr val="FF0000"/>
              </a:solidFill>
            </a:endParaRPr>
          </a:p>
          <a:p>
            <a:pPr algn="ctr"/>
            <a:endParaRPr lang="pt-BR" sz="3200" b="1" dirty="0">
              <a:solidFill>
                <a:srgbClr val="FF0000"/>
              </a:solidFill>
            </a:endParaRPr>
          </a:p>
          <a:p>
            <a:pPr algn="ctr"/>
            <a:r>
              <a:rPr lang="pt-BR" sz="3200" b="1" dirty="0">
                <a:solidFill>
                  <a:srgbClr val="FF0000"/>
                </a:solidFill>
              </a:rPr>
              <a:t>DIVULGAÇÃO</a:t>
            </a:r>
          </a:p>
          <a:p>
            <a:pPr algn="ctr"/>
            <a:r>
              <a:rPr lang="pt-BR" sz="3200" b="1" dirty="0">
                <a:solidFill>
                  <a:srgbClr val="FF0000"/>
                </a:solidFill>
              </a:rPr>
              <a:t>NORMA SILVEIRA MORAES SLIDES</a:t>
            </a:r>
          </a:p>
          <a:p>
            <a:pPr algn="ctr"/>
            <a:endParaRPr lang="pt-BR" sz="3200" b="1" dirty="0">
              <a:solidFill>
                <a:srgbClr val="FF0000"/>
              </a:solidFill>
            </a:endParaRPr>
          </a:p>
          <a:p>
            <a:pPr algn="ctr"/>
            <a:r>
              <a:rPr lang="pt-BR" sz="3200" b="1" dirty="0">
                <a:solidFill>
                  <a:srgbClr val="FF0000"/>
                </a:solidFill>
              </a:rPr>
              <a:t>WWW.SERGRASAN.COM</a:t>
            </a:r>
            <a:endParaRPr lang="pt-BR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66089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15000"/>
    </mc:Choice>
    <mc:Fallback>
      <p:transition spd="slow" advClick="0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42</TotalTime>
  <Words>339</Words>
  <Application>Microsoft Office PowerPoint</Application>
  <PresentationFormat>Apresentação na tela (4:3)</PresentationFormat>
  <Paragraphs>35</Paragraphs>
  <Slides>16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</dc:creator>
  <cp:lastModifiedBy>Norma</cp:lastModifiedBy>
  <cp:revision>6</cp:revision>
  <dcterms:created xsi:type="dcterms:W3CDTF">2016-08-12T22:03:36Z</dcterms:created>
  <dcterms:modified xsi:type="dcterms:W3CDTF">2016-08-18T13:37:25Z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