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5" r:id="rId1"/>
  </p:sldMasterIdLst>
  <p:notesMasterIdLst>
    <p:notesMasterId r:id="rId14"/>
  </p:notesMasterIdLst>
  <p:handoutMasterIdLst>
    <p:handoutMasterId r:id="rId15"/>
  </p:handoutMasterIdLst>
  <p:sldIdLst>
    <p:sldId id="273" r:id="rId2"/>
    <p:sldId id="261" r:id="rId3"/>
    <p:sldId id="265" r:id="rId4"/>
    <p:sldId id="262" r:id="rId5"/>
    <p:sldId id="266" r:id="rId6"/>
    <p:sldId id="269" r:id="rId7"/>
    <p:sldId id="264" r:id="rId8"/>
    <p:sldId id="267" r:id="rId9"/>
    <p:sldId id="270" r:id="rId10"/>
    <p:sldId id="271" r:id="rId11"/>
    <p:sldId id="268" r:id="rId12"/>
    <p:sldId id="272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1A56B8B-90F6-41EC-AC37-F033ED2A57FF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Espaço Reservado para o Número do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1A8EE09-76CC-4000-B080-9F213DA7DCE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681244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BA983AA-2481-4371-917C-6457CA055053}" type="datetime1">
              <a:rPr lang="pt-BR" smtClean="0"/>
              <a:t>25/06/2020</a:t>
            </a:fld>
            <a:endParaRPr lang="en-US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br"/>
              <a:t>Clique para editar o texto Mestre</a:t>
            </a:r>
            <a:endParaRPr lang="en-US"/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8E40627-AA7D-471F-B5F2-0BF9E4C68EB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5452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DAF41C-F785-4EA2-9205-FC749F21CA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F46F3EF-FC54-4F6B-BB3C-10116B48C4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A65D0B8-4322-41B7-85B0-7B97F57A8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7FF641-F313-4AD0-BA92-8145B9101A50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0DD56B3-B40F-480A-9C1B-992BDB98F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653DD83-FD9F-47DD-858D-07154E37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2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648353-47D0-4948-8BC4-4F6996EE0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4FFF764-B5EA-428D-8E10-FE718D8CA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0672ADE-532B-4BBF-AFBB-53020A8DF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6E62EC5-0DC6-4A78-BB05-D67BCA50AA36}" type="datetime1">
              <a:rPr lang="pt-BR" smtClean="0"/>
              <a:t>25/06/2020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63D7930-09AB-4E38-AD26-C43ED2DB6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1525D25-CDE2-412A-B497-3E10CC609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35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3D9687-8E05-4707-BBBA-32CCB7B8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B58EBF4-2C79-43FA-B121-E11C69449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6D7558A-B3C8-44A1-BDA2-B3796ED23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31CC195-B666-4356-98E9-51D6C3B31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CBF8C3-224F-4B71-AD1F-D84143768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47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F08583-3283-4968-8F9D-64B4A801F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D944EC2-A7C8-4D24-9C98-59E0466645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A9E7583-B6CC-4AE9-A64B-10418CD25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D8F0EAF-EC3E-4F9E-9D7C-5B2AAB9CA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77D221C-D444-4B88-8110-880D3ADF6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B236B8A-4D54-4F4C-B62C-185A007D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91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541E59-3B39-4AA6-8835-29BD2056E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52E078B-2341-4E08-BC92-BC3F00E02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E5110C2-7FDB-4D87-8FC4-4E3C917588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ECCC0C9-FE28-4518-91E8-D00036701A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0A569C8-E7D3-465A-9974-2FFECF151D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8A9A11C9-C56B-4630-964E-AF097FB05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ACA5D35-0539-48FA-A753-0871E1ECAF0D}" type="datetime1">
              <a:rPr lang="pt-BR" smtClean="0"/>
              <a:t>25/06/2020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2406282-103D-4F79-A622-A8A23BAEF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8DE5ECC-4B79-43B0-BA82-939CC7BEF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07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35118-C9A1-4FE2-A358-975BDE3EC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E1D690A-C904-419B-B9DE-1ECF4B31D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BA371F0-AB78-4B7A-B042-3B5D124F9CC4}" type="datetime1">
              <a:rPr lang="pt-BR" smtClean="0"/>
              <a:t>25/06/2020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5E9B4B5-B5B1-4319-8CEB-25A65E193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72395A8-C3AB-4220-BEBF-AD977C757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4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E8DBC0E-67E4-4253-9369-C75D1C58D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400FE5E-9195-4F76-93B5-49FB47F34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953EDE12-BC5F-4AB6-8FA0-E013A42E7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63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hf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9675D5-A29A-4477-B262-7458C1AA9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C1888AF-9923-4410-8AFA-279CB04A7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1E9B783-5186-489B-91B3-8136781EBB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7DF1455-2034-4922-8D48-754E4813E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90243F5-F020-403B-84E8-3610E6C6CB4F}" type="datetime1">
              <a:rPr lang="pt-BR" smtClean="0"/>
              <a:t>25/06/2020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9020133-3960-442A-A8D2-8B25387C9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7D820BF-176B-4A8E-BDB2-77B6D498A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157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F850C9-CC07-40F4-B3C3-ABC2ACC8D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1A53D7E-4974-4002-BB47-595F6C9001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FD324C3-B837-4E32-BE60-A9E4CF3A83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5E0EDED-8A1C-4E43-8D8C-2FF5B9454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9275090-FBE6-4377-A5C1-DF931757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085E51F-C68B-4072-87DC-9EBFA4239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1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D05606-DE8E-45E9-9F37-66CC307EF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09D0249-2FAC-49ED-93AB-77D47D4679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6433FF3-EF75-4D08-B3A9-B66F46EE6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7831762-FADB-46E1-9E52-31675B8E4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72864C9-AA42-4D01-8B0C-ED749B25D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59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666DF64-8C0A-436B-A353-D128AFD449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41BA20A-D69F-4A7D-8698-7FF05D595C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AB1A67F-2FB7-4E71-8883-F8EAFA2CA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4124C08-EB8A-4F1B-B6CF-C591958B9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62E0136-A8CD-48E5-9FB1-8FE8C0719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32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F5F9D910-67BD-4FB9-B856-CF3E956F9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8CECAD-7E09-4B89-BCCE-61FDCA8B1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31C1C7A-7265-4C78-A37F-40D876D01A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F043C23-C833-4A38-8F2F-0936809708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552776D-0D79-46C8-904A-FB1B0FE776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79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0E9DCBC-B856-44E7-BE5A-0954FED15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C8F31E1-AD5B-4DBB-BC32-C938E29298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BD49038-0FD9-4C8F-9CB0-0C5F829E652C}"/>
              </a:ext>
            </a:extLst>
          </p:cNvPr>
          <p:cNvSpPr txBox="1"/>
          <p:nvPr/>
        </p:nvSpPr>
        <p:spPr>
          <a:xfrm>
            <a:off x="1126434" y="781878"/>
            <a:ext cx="771276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solidFill>
                  <a:srgbClr val="FF0000"/>
                </a:solidFill>
                <a:latin typeface="Arial Black" panose="020B0A04020102020204" pitchFamily="34" charset="0"/>
              </a:rPr>
              <a:t>Focando na natureza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Apresentando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261095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  <p:sndAc>
          <p:stSnd loop="1">
            <p:snd r:embed="rId2" name="conquest_of_paradise_ni.wavCONV.wav"/>
          </p:stSnd>
        </p:sndAc>
      </p:transition>
    </mc:Choice>
    <mc:Fallback>
      <p:transition spd="slow" advClick="0" advTm="13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22B854A0-0628-462D-97A3-44397067B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E59013-4240-4BCB-9D6D-0402FB62C003}" type="datetime1">
              <a:rPr lang="pt-BR" smtClean="0"/>
              <a:t>25/06/2020</a:t>
            </a:fld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5F878CF-5FA0-4A4B-96B6-972F74B5A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EFD0C15-5C5A-4764-B69C-806B96A0108A}"/>
              </a:ext>
            </a:extLst>
          </p:cNvPr>
          <p:cNvSpPr txBox="1"/>
          <p:nvPr/>
        </p:nvSpPr>
        <p:spPr>
          <a:xfrm>
            <a:off x="1470991" y="384313"/>
            <a:ext cx="65200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A natureza tem seus mistérios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É a mão de DEUS em criação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É bom contemplar bem sério</a:t>
            </a:r>
          </a:p>
          <a:p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Pensar em cada renovação</a:t>
            </a:r>
          </a:p>
        </p:txBody>
      </p:sp>
    </p:spTree>
    <p:extLst>
      <p:ext uri="{BB962C8B-B14F-4D97-AF65-F5344CB8AC3E}">
        <p14:creationId xmlns:p14="http://schemas.microsoft.com/office/powerpoint/2010/main" val="426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F0149EC-A28D-4C4A-A9DD-8C7CE3AF9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A040492-3CB2-47BA-B914-516D47879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9438534-53E7-4FDA-B7A2-14E00E4D5AC8}"/>
              </a:ext>
            </a:extLst>
          </p:cNvPr>
          <p:cNvSpPr txBox="1"/>
          <p:nvPr/>
        </p:nvSpPr>
        <p:spPr>
          <a:xfrm>
            <a:off x="1643271" y="556591"/>
            <a:ext cx="61622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brotar da água no chão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 nascer de todo animal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Flores que brotam em profusão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Cada seara, árvores em geral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82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C4BA350-26E0-4C81-BB61-8F69AC15B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9AFD7E8-C2AE-4D17-B059-624089DA3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774B17C-B8B4-42D1-8087-EECD33AC03CB}"/>
              </a:ext>
            </a:extLst>
          </p:cNvPr>
          <p:cNvSpPr txBox="1"/>
          <p:nvPr/>
        </p:nvSpPr>
        <p:spPr>
          <a:xfrm>
            <a:off x="993913" y="543339"/>
            <a:ext cx="66923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A natureza tão vastamente perfumada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e com tantas flores coloridas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Seja na primavera tão animada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Ou em todas estações floridas</a:t>
            </a:r>
          </a:p>
        </p:txBody>
      </p:sp>
    </p:spTree>
    <p:extLst>
      <p:ext uri="{BB962C8B-B14F-4D97-AF65-F5344CB8AC3E}">
        <p14:creationId xmlns:p14="http://schemas.microsoft.com/office/powerpoint/2010/main" val="130504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77653D34-32EB-47B3-9AD3-DB97AA8C3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C41F8F3-0B8A-4631-8622-9633AFCA7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DF3B633-F349-4BD7-9AB3-C7521C940A8D}"/>
              </a:ext>
            </a:extLst>
          </p:cNvPr>
          <p:cNvSpPr txBox="1"/>
          <p:nvPr/>
        </p:nvSpPr>
        <p:spPr>
          <a:xfrm>
            <a:off x="887896" y="1338471"/>
            <a:ext cx="69838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Seja no mar, seja também na terra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Seja pelas infinitas belas criaturas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Seja pelas montanhas nas serras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Seja seres viventes das escrituras</a:t>
            </a:r>
          </a:p>
        </p:txBody>
      </p:sp>
    </p:spTree>
    <p:extLst>
      <p:ext uri="{BB962C8B-B14F-4D97-AF65-F5344CB8AC3E}">
        <p14:creationId xmlns:p14="http://schemas.microsoft.com/office/powerpoint/2010/main" val="2876233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BF459C6-75C0-49C0-AA66-F8CA909F7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18231B2-9C0E-4287-9889-F322951B1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98561CF-88D8-491F-A55B-2B06F40CAE99}"/>
              </a:ext>
            </a:extLst>
          </p:cNvPr>
          <p:cNvSpPr txBox="1"/>
          <p:nvPr/>
        </p:nvSpPr>
        <p:spPr>
          <a:xfrm>
            <a:off x="1126435" y="136524"/>
            <a:ext cx="63212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Deus é Deus da abundancia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Se Ele não permitir a renovação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Não terá colheita, nada se cria</a:t>
            </a:r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E O homem destrói toda essa ação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20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21A14E66-6612-4F13-8CDC-B40C66BF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417C455-E67A-402F-BFE1-1ACD238B8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C256D8A-C21F-4B0D-AAE7-13D09E7D3A14}"/>
              </a:ext>
            </a:extLst>
          </p:cNvPr>
          <p:cNvSpPr txBox="1"/>
          <p:nvPr/>
        </p:nvSpPr>
        <p:spPr>
          <a:xfrm rot="10800000" flipV="1">
            <a:off x="954156" y="2491409"/>
            <a:ext cx="6347789" cy="2136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Deus está de olho na humanidade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Tenta fazer tudo para a salvação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Mas o homem não tem afinidade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Nem acreditam na ressurreição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05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D0ED55F-6B59-4F28-BE0B-3D05B7E0A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FD0E3D7-35D9-4D73-ABAC-67D21F8E1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9058C2A-450E-4E8F-8B67-3059628AC783}"/>
              </a:ext>
            </a:extLst>
          </p:cNvPr>
          <p:cNvSpPr txBox="1"/>
          <p:nvPr/>
        </p:nvSpPr>
        <p:spPr>
          <a:xfrm>
            <a:off x="1086678" y="993913"/>
            <a:ext cx="724893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Olhamos com amor toda beleza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 nos cercam e dá a guarida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Preservando as nascentes, na certeza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 rios e represas são favorecidos.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42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E600B47-5FDD-42A4-B556-F84E4F0EE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ABEB1F3-B2BE-4A4C-BBAF-1857D5435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794A395-7BED-4E67-BB4D-E0B5569469FF}"/>
              </a:ext>
            </a:extLst>
          </p:cNvPr>
          <p:cNvSpPr txBox="1"/>
          <p:nvPr/>
        </p:nvSpPr>
        <p:spPr>
          <a:xfrm>
            <a:off x="1152940" y="3578087"/>
            <a:ext cx="71164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Destruindo a matas vamos matando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Todo os rios e fonte de água existente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Sem á água nada vai brotando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Tudo morre, não vai ter nascentes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977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AB5E559A-D631-42A4-91A3-E8BACFEF6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80F600E-94BB-4006-A6BC-91FD32200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0EA35B2-AB6E-45DE-83D1-8F8CAB45C778}"/>
              </a:ext>
            </a:extLst>
          </p:cNvPr>
          <p:cNvSpPr txBox="1"/>
          <p:nvPr/>
        </p:nvSpPr>
        <p:spPr>
          <a:xfrm>
            <a:off x="742122" y="543340"/>
            <a:ext cx="71031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NATUREZA É TÃO ABENÇOADA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NOSSA CASA, NOSSO DOCE LAR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NATUREZA É TÃO APERFEIÇOADA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É DEUS EM CADA LUGAR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29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BC91DD5-5B07-459C-AE5D-E82193361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B92FCD4-3B83-4E17-B3B1-8B9883CE4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5B82AA8-A7DB-4822-8F0D-2D7F0D349857}"/>
              </a:ext>
            </a:extLst>
          </p:cNvPr>
          <p:cNvSpPr txBox="1"/>
          <p:nvPr/>
        </p:nvSpPr>
        <p:spPr>
          <a:xfrm>
            <a:off x="1245704" y="3723861"/>
            <a:ext cx="659958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70C0"/>
                </a:solidFill>
              </a:rPr>
              <a:t>A natureza é tão imensurável </a:t>
            </a:r>
            <a:endParaRPr lang="pt-BR" sz="3200" dirty="0">
              <a:solidFill>
                <a:srgbClr val="0070C0"/>
              </a:solidFill>
            </a:endParaRPr>
          </a:p>
          <a:p>
            <a:r>
              <a:rPr lang="pt-BR" sz="3200" b="1" dirty="0">
                <a:solidFill>
                  <a:srgbClr val="0070C0"/>
                </a:solidFill>
              </a:rPr>
              <a:t>Em sua grande diversidade</a:t>
            </a:r>
            <a:endParaRPr lang="pt-BR" sz="3200" dirty="0">
              <a:solidFill>
                <a:srgbClr val="0070C0"/>
              </a:solidFill>
            </a:endParaRPr>
          </a:p>
          <a:p>
            <a:r>
              <a:rPr lang="pt-BR" sz="3200" b="1" dirty="0">
                <a:solidFill>
                  <a:srgbClr val="0070C0"/>
                </a:solidFill>
              </a:rPr>
              <a:t>Tão infinita de maneira geral</a:t>
            </a:r>
            <a:endParaRPr lang="pt-BR" sz="3200" dirty="0">
              <a:solidFill>
                <a:srgbClr val="0070C0"/>
              </a:solidFill>
            </a:endParaRPr>
          </a:p>
          <a:p>
            <a:r>
              <a:rPr lang="pt-BR" sz="3200" b="1" dirty="0">
                <a:solidFill>
                  <a:srgbClr val="0070C0"/>
                </a:solidFill>
              </a:rPr>
              <a:t>Tão bela em sua multiplicidade</a:t>
            </a:r>
            <a:endParaRPr lang="pt-B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25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CEBCAFB-B556-47F1-9406-5BDB0780A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43713A-F4DD-4FBD-9DD6-C5B4A339B115}" type="datetime1">
              <a:rPr lang="pt-BR" smtClean="0"/>
              <a:t>25/06/2020</a:t>
            </a:fld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B393154-E642-4247-9819-7D8C7B4CB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408CD60-A51A-4D57-BDC9-2FC6BBBBA24E}"/>
              </a:ext>
            </a:extLst>
          </p:cNvPr>
          <p:cNvSpPr txBox="1"/>
          <p:nvPr/>
        </p:nvSpPr>
        <p:spPr>
          <a:xfrm>
            <a:off x="628650" y="755374"/>
            <a:ext cx="8210550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Focando na natureza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Apresentação,  formatação e poesia 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  <a:hlinkClick r:id="rId3"/>
              </a:rPr>
              <a:t>www.sergrasan.com</a:t>
            </a:r>
            <a:endParaRPr lang="pt-BR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Imagens: Pessoais de </a:t>
            </a:r>
            <a:r>
              <a:rPr lang="pt-BR" sz="2800" b="1">
                <a:solidFill>
                  <a:srgbClr val="FF0000"/>
                </a:solidFill>
                <a:latin typeface="Arial Black" panose="020B0A04020102020204" pitchFamily="34" charset="0"/>
              </a:rPr>
              <a:t>Agenor L. </a:t>
            </a:r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Moraes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Música: </a:t>
            </a:r>
            <a:r>
              <a:rPr lang="pt-BR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Cosquet</a:t>
            </a:r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pt-BR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of</a:t>
            </a:r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Paradise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latin typeface="Arial Black" panose="020B0A04020102020204" pitchFamily="34" charset="0"/>
                <a:hlinkClick r:id="rId4"/>
              </a:rPr>
              <a:t>www.normasilveiramoraes.recantodasletras.com.br</a:t>
            </a:r>
            <a:endParaRPr lang="pt-BR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25/06/2020</a:t>
            </a:r>
          </a:p>
          <a:p>
            <a:pPr algn="ctr"/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40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Click="0" advTm="13000">
        <p14:honeycomb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298</Words>
  <Application>Microsoft Office PowerPoint</Application>
  <PresentationFormat>Apresentação na tela (4:3)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2020-06-23T15:56:56Z</dcterms:created>
  <dcterms:modified xsi:type="dcterms:W3CDTF">2020-06-25T17:55:45Z</dcterms:modified>
</cp:coreProperties>
</file>