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70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60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516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118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19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526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036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075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96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267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158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99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4913F-7627-49A5-A9AB-C234638752D6}" type="datetimeFigureOut">
              <a:rPr lang="pt-BR" smtClean="0"/>
              <a:t>11/12/2015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FA2A6-72CB-4C09-85D4-3130436F77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72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0"/>
            <a:ext cx="1141614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BRASIL PAÍS TÃO </a:t>
            </a:r>
            <a:r>
              <a:rPr lang="pt-B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EXUBERANTE </a:t>
            </a:r>
          </a:p>
          <a:p>
            <a:pPr algn="ctr"/>
            <a:r>
              <a:rPr lang="pt-B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Merece que a natureza seja mais bem preservada</a:t>
            </a:r>
          </a:p>
          <a:p>
            <a:pPr algn="ctr"/>
            <a:r>
              <a:rPr lang="pt-B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48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8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8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  <a:endParaRPr lang="pt-BR" sz="48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6588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rush"/>
        <p:sndAc>
          <p:stSnd loop="1">
            <p:snd r:embed="rId2" name="Almir Sater &amp; Sérgio Reis - Saudade da Minha Terra.wav"/>
          </p:stSnd>
        </p:sndAc>
      </p:transition>
    </mc:Choice>
    <mc:Fallback>
      <p:transition spd="slow" advClick="0" advTm="20000">
        <p:fade/>
        <p:sndAc>
          <p:stSnd loop="1">
            <p:snd r:embed="rId2" name="Almir Sater &amp; Sérgio Reis - Saudade da Minha Ter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7010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34291" y="748146"/>
            <a:ext cx="1158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Brasil é um grande país em extensão de terras, um país com grande demanda de </a:t>
            </a:r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funcionalidade</a:t>
            </a:r>
          </a:p>
          <a:p>
            <a:pPr algn="ctr"/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</a:t>
            </a:r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d</a:t>
            </a:r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esenvolvimento.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6852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1173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país conta com 27 unidades federativas, sendo 26 estados e um distrito federal</a:t>
            </a:r>
            <a:endParaRPr lang="pt-BR" sz="36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1015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66255"/>
            <a:ext cx="114022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Nosso país conta com grande extensão de orla marítima com grandes e paradisíacas praias.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472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0"/>
            <a:ext cx="11526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Temos com parte florestal, a floresta Amazônica e algumas partes da Mata Atlântica.  Muitas e belas serras, campinas, cerrado e planícies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8853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413672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193964"/>
            <a:ext cx="12150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 país tão belo e exuberante, muitas vezes </a:t>
            </a:r>
            <a:endParaRPr lang="pt-BR" sz="3600" b="1" dirty="0" smtClean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</a:t>
            </a:r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mau governado em alguns setores. 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976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1203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que mais carece de cuidado é o meio ambiente, para que possamos ter um país forte, saudável, que ofereça esta beleza para a humanidade, principalmente para as futuras gerações.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102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318655"/>
            <a:ext cx="114992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Estamos </a:t>
            </a:r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 problemas de seca e falta de água em vários estados. Isto se deve ao desmatamento sem estudo, sem salvar as nascentes, matando muitos rios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1600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24691" y="484910"/>
            <a:ext cx="12621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como todos sabem são as nascentes </a:t>
            </a:r>
            <a:endParaRPr lang="pt-BR" sz="4000" b="1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vão formando rios e córregos. 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8805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72108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24691"/>
            <a:ext cx="11914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que a gente percebe que a partir dos anos 80, começaram a onda de cortar as cabeceiras das montanhas para fazer carvão. 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5494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07818"/>
            <a:ext cx="119010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 este comportamento, muitas nascentes morreram sem as árvores que as protegiam, segurando a água da chuva que vai sempre abastecendo os lençóis freáticos.   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5587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60218"/>
            <a:ext cx="11166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Viajando pelo país e observando bem, a gente percebe aonde foi desmatado, percebe-se os rios que eram grandes, secando, minguando.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1907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21672"/>
            <a:ext cx="113330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Enquanto não se tomar providência, com leis mais rígidas e fiscalização, o futuro do Brasil estará ameaçado. 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076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35527"/>
            <a:ext cx="114161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Já basta que aonde se instala uma cidade, muitas das nascentes são destruídas pela ocupação humana.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2278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12192000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66255"/>
            <a:ext cx="116655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Quem possui nascentes, possui uma </a:t>
            </a:r>
            <a:endParaRPr lang="pt-BR" sz="40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mina </a:t>
            </a:r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ouro de água cristalina. 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9132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965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07818"/>
            <a:ext cx="12095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muito bom que mantenha cercado estas preciosidades, com árvores de preferência nativas, para que não falte água no futuro.</a:t>
            </a:r>
            <a:endParaRPr lang="pt-BR" sz="44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4614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07818"/>
            <a:ext cx="120118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Quem cuida tem, para quem preserva nunca faltará</a:t>
            </a:r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sem água não se sobrevive.</a:t>
            </a:r>
            <a:endParaRPr lang="pt-BR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0204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38545"/>
            <a:ext cx="117625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Muitos lugares estão sendo abastecidos com carros pipas, imagine como será o futuro se não começar a pensar no futuro dos rios e suas matas ciliares, e mananciais com suas nascentes...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8825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0"/>
            <a:ext cx="1385388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93964"/>
            <a:ext cx="119149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Precisamos ter mais cuidados com os rios e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nascentes do Brasil,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para que não falte a água tão indispensável a sobrevivência .</a:t>
            </a:r>
            <a:endParaRPr lang="pt-BR" sz="36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8365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63237"/>
            <a:ext cx="1213658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da internet, google, face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 Sérgio Reis e Almir Sater- Saudade de 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 terra.</a:t>
            </a:r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r>
              <a:rPr lang="pt-BR" sz="4000" b="1" dirty="0" smtClean="0">
                <a:hlinkClick r:id="rId3"/>
              </a:rPr>
              <a:t>www.normasilveiramoraes.recantodasletras.com.br</a:t>
            </a:r>
            <a:endParaRPr lang="pt-BR" sz="4000" b="1" dirty="0" smtClean="0"/>
          </a:p>
          <a:p>
            <a:pPr algn="ctr"/>
            <a:r>
              <a:rPr lang="pt-BR" sz="6000" b="1" dirty="0" smtClean="0">
                <a:hlinkClick r:id="rId4"/>
              </a:rPr>
              <a:t>www.sergrasan.com.br</a:t>
            </a:r>
            <a:endParaRPr lang="pt-BR" sz="6000" b="1" dirty="0" smtClean="0"/>
          </a:p>
          <a:p>
            <a:pPr algn="ctr"/>
            <a:r>
              <a:rPr lang="pt-BR" sz="6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  <a:endParaRPr lang="pt-BR" sz="60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3355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454</Words>
  <Application>Microsoft Office PowerPoint</Application>
  <PresentationFormat>Widescreen</PresentationFormat>
  <Paragraphs>42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2015-12-11T12:17:22Z</dcterms:created>
  <dcterms:modified xsi:type="dcterms:W3CDTF">2015-12-11T17:39:02Z</dcterms:modified>
  <cp:contentStatus/>
</cp:coreProperties>
</file>