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7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5" autoAdjust="0"/>
    <p:restoredTop sz="94660"/>
  </p:normalViewPr>
  <p:slideViewPr>
    <p:cSldViewPr snapToGrid="0">
      <p:cViewPr varScale="1">
        <p:scale>
          <a:sx n="60" d="100"/>
          <a:sy n="60" d="100"/>
        </p:scale>
        <p:origin x="197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2338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77233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4022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6902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29736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9659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94793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838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1088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9453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2026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979413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4446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27012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4942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0350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69179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1/19/2018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43115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normasilveiramoraes.recantodasletras.com.br/" TargetMode="External"/><Relationship Id="rId4" Type="http://schemas.openxmlformats.org/officeDocument/2006/relationships/image" Target="../media/image2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612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71500" y="203200"/>
            <a:ext cx="10756900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b="1" u="sng" dirty="0" smtClean="0">
                <a:solidFill>
                  <a:srgbClr val="002060"/>
                </a:solidFill>
              </a:rPr>
              <a:t>AS PLANTAS CURAM</a:t>
            </a:r>
          </a:p>
          <a:p>
            <a:pPr algn="ctr"/>
            <a:r>
              <a:rPr lang="pt-BR" sz="5400" b="1" u="sng" dirty="0" smtClean="0">
                <a:solidFill>
                  <a:srgbClr val="002060"/>
                </a:solidFill>
              </a:rPr>
              <a:t>Minha coleção de chás.</a:t>
            </a:r>
          </a:p>
          <a:p>
            <a:pPr algn="ctr"/>
            <a:r>
              <a:rPr lang="pt-BR" sz="5400" b="1" u="sng" dirty="0" smtClean="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pt-BR" sz="4000" b="1" dirty="0" smtClean="0">
                <a:solidFill>
                  <a:srgbClr val="002060"/>
                </a:solidFill>
              </a:rPr>
              <a:t>Norma Aparecida Silveira de Moraes</a:t>
            </a:r>
          </a:p>
          <a:p>
            <a:pPr algn="ctr"/>
            <a:endParaRPr lang="pt-BR" sz="4000" b="1" dirty="0">
              <a:solidFill>
                <a:srgbClr val="00206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002060"/>
                </a:solidFill>
              </a:rPr>
              <a:t>Divulgação</a:t>
            </a:r>
          </a:p>
          <a:p>
            <a:pPr algn="ctr"/>
            <a:endParaRPr lang="pt-BR" sz="4000" b="1" dirty="0">
              <a:solidFill>
                <a:srgbClr val="002060"/>
              </a:solidFill>
            </a:endParaRPr>
          </a:p>
          <a:p>
            <a:r>
              <a:rPr lang="pt-BR" sz="4000" b="1" dirty="0" smtClean="0">
                <a:solidFill>
                  <a:srgbClr val="002060"/>
                </a:solidFill>
              </a:rPr>
              <a:t>NORMA </a:t>
            </a:r>
            <a:r>
              <a:rPr lang="pt-BR" sz="4000" b="1" dirty="0" smtClean="0">
                <a:solidFill>
                  <a:srgbClr val="002060"/>
                </a:solidFill>
              </a:rPr>
              <a:t>NATUREZA SLIDES</a:t>
            </a:r>
            <a:endParaRPr lang="pt-BR" sz="4000" b="1" dirty="0" smtClean="0">
              <a:solidFill>
                <a:srgbClr val="002060"/>
              </a:solidFill>
            </a:endParaRPr>
          </a:p>
          <a:p>
            <a:r>
              <a:rPr lang="pt-BR" sz="4000" b="1" dirty="0" smtClean="0">
                <a:solidFill>
                  <a:srgbClr val="002060"/>
                </a:solidFill>
              </a:rPr>
              <a:t>www.sergrasan.com</a:t>
            </a:r>
            <a:endParaRPr lang="pt-BR" sz="4000" b="1" dirty="0">
              <a:solidFill>
                <a:srgbClr val="00206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-241300" y="35306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12026900" y="46609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9870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  <p:sndAc>
          <p:endSnd/>
        </p:sndAc>
      </p:transition>
    </mc:Choice>
    <mc:Fallback>
      <p:transition spd="slow" advClick="0" advTm="22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8000" y="0"/>
            <a:ext cx="406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336550" y="187146"/>
            <a:ext cx="83820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/>
              <a:t>Plantas curativas</a:t>
            </a:r>
          </a:p>
          <a:p>
            <a:r>
              <a:rPr lang="pt-BR" sz="2800" b="1" dirty="0" smtClean="0"/>
              <a:t>         </a:t>
            </a:r>
            <a:r>
              <a:rPr lang="pt-BR" sz="2800" b="1" u="sng" dirty="0" smtClean="0"/>
              <a:t>Agrião</a:t>
            </a:r>
            <a:r>
              <a:rPr lang="pt-BR" sz="2800" b="1" dirty="0" smtClean="0"/>
              <a:t> </a:t>
            </a:r>
            <a:endParaRPr lang="pt-BR" sz="2800" b="1" dirty="0"/>
          </a:p>
          <a:p>
            <a:r>
              <a:rPr lang="pt-BR" sz="2800" b="1" dirty="0" smtClean="0"/>
              <a:t>* Contra </a:t>
            </a:r>
            <a:r>
              <a:rPr lang="pt-BR" sz="2800" b="1" dirty="0"/>
              <a:t>atonia dos órgãos digestivos (falta de força muscular), </a:t>
            </a:r>
          </a:p>
          <a:p>
            <a:r>
              <a:rPr lang="pt-BR" sz="2800" b="1" dirty="0" smtClean="0"/>
              <a:t>* Estimulante </a:t>
            </a:r>
            <a:r>
              <a:rPr lang="pt-BR" sz="2800" b="1" dirty="0"/>
              <a:t>no escorbuto escrofulose e raquitismo (falta de vitamina C no organismo)</a:t>
            </a:r>
          </a:p>
          <a:p>
            <a:r>
              <a:rPr lang="pt-BR" sz="2800" b="1" dirty="0" smtClean="0"/>
              <a:t>* Como </a:t>
            </a:r>
            <a:r>
              <a:rPr lang="pt-BR" sz="2800" b="1" dirty="0"/>
              <a:t>diurético, nas enfermidades da vias urinárias, nos cálculos</a:t>
            </a:r>
          </a:p>
          <a:p>
            <a:r>
              <a:rPr lang="pt-BR" sz="2800" b="1" dirty="0" smtClean="0"/>
              <a:t>* Como </a:t>
            </a:r>
            <a:r>
              <a:rPr lang="pt-BR" sz="2800" b="1" dirty="0"/>
              <a:t>expectorante nos catarros pulmonares crônicos</a:t>
            </a:r>
          </a:p>
          <a:p>
            <a:r>
              <a:rPr lang="pt-BR" sz="2800" b="1" dirty="0" smtClean="0"/>
              <a:t>* Como </a:t>
            </a:r>
            <a:r>
              <a:rPr lang="pt-BR" sz="2800" b="1" dirty="0"/>
              <a:t>desopilante do fígado (limpeza)</a:t>
            </a:r>
          </a:p>
          <a:p>
            <a:r>
              <a:rPr lang="pt-BR" sz="2800" b="1" dirty="0" smtClean="0"/>
              <a:t>* Combate </a:t>
            </a:r>
            <a:r>
              <a:rPr lang="pt-BR" sz="2800" b="1" dirty="0"/>
              <a:t>tosse, bronquite, tuberculose pulmonar,</a:t>
            </a:r>
          </a:p>
          <a:p>
            <a:r>
              <a:rPr lang="pt-BR" sz="2800" b="1" dirty="0" smtClean="0"/>
              <a:t>* Ácido </a:t>
            </a:r>
            <a:r>
              <a:rPr lang="pt-BR" sz="2800" b="1" dirty="0" smtClean="0"/>
              <a:t>úrico</a:t>
            </a:r>
            <a:r>
              <a:rPr lang="pt-BR" sz="2800" b="1" dirty="0" smtClean="0"/>
              <a:t>, tireoide...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3779486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700" y="0"/>
            <a:ext cx="37973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254000" y="292100"/>
            <a:ext cx="78613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u="sng" dirty="0" smtClean="0"/>
              <a:t>Alecrim</a:t>
            </a:r>
          </a:p>
          <a:p>
            <a:endParaRPr lang="pt-BR" sz="2800" b="1" dirty="0"/>
          </a:p>
          <a:p>
            <a:r>
              <a:rPr lang="pt-BR" sz="2800" b="1" dirty="0" smtClean="0"/>
              <a:t>* Dismenorreia</a:t>
            </a:r>
            <a:r>
              <a:rPr lang="pt-BR" sz="2800" b="1" dirty="0"/>
              <a:t>, dispepsia, debilidade cardíaca, </a:t>
            </a:r>
          </a:p>
          <a:p>
            <a:r>
              <a:rPr lang="pt-BR" sz="2800" b="1" dirty="0" smtClean="0"/>
              <a:t>* Escrofulosa </a:t>
            </a:r>
            <a:r>
              <a:rPr lang="pt-BR" sz="2800" b="1" dirty="0"/>
              <a:t>(tuberculose ganglionar)</a:t>
            </a:r>
          </a:p>
          <a:p>
            <a:r>
              <a:rPr lang="pt-BR" sz="2800" b="1" dirty="0" smtClean="0"/>
              <a:t>* Febres </a:t>
            </a:r>
            <a:r>
              <a:rPr lang="pt-BR" sz="2800" b="1" dirty="0"/>
              <a:t>tifoides</a:t>
            </a:r>
          </a:p>
          <a:p>
            <a:r>
              <a:rPr lang="pt-BR" sz="2800" b="1" dirty="0" smtClean="0"/>
              <a:t>* Gases </a:t>
            </a:r>
            <a:r>
              <a:rPr lang="pt-BR" sz="2800" b="1" dirty="0"/>
              <a:t>intestinais </a:t>
            </a:r>
          </a:p>
          <a:p>
            <a:r>
              <a:rPr lang="pt-BR" sz="2800" b="1" dirty="0" smtClean="0"/>
              <a:t>* Histeria</a:t>
            </a:r>
            <a:r>
              <a:rPr lang="pt-BR" sz="2800" b="1" dirty="0"/>
              <a:t>, depressão, enxaqueca</a:t>
            </a:r>
          </a:p>
          <a:p>
            <a:r>
              <a:rPr lang="pt-BR" sz="2800" b="1" dirty="0" smtClean="0"/>
              <a:t>* Inapetência </a:t>
            </a:r>
            <a:r>
              <a:rPr lang="pt-BR" sz="2800" b="1" dirty="0"/>
              <a:t>(anorexia, falta de apetite) fadiga, tosse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b="1" dirty="0" smtClean="0"/>
              <a:t>Tomar </a:t>
            </a:r>
            <a:r>
              <a:rPr lang="pt-BR" sz="2800" b="1" dirty="0"/>
              <a:t>banho, fazer </a:t>
            </a:r>
            <a:r>
              <a:rPr lang="pt-BR" sz="2800" b="1" dirty="0" smtClean="0"/>
              <a:t>defumador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b="1" dirty="0" smtClean="0"/>
              <a:t>Dá alegria ao lar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965592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30200" y="228600"/>
            <a:ext cx="81788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u="sng" dirty="0"/>
              <a:t>Alfavaca ou manjericão de folha </a:t>
            </a:r>
            <a:r>
              <a:rPr lang="pt-BR" sz="2800" b="1" u="sng" dirty="0" smtClean="0"/>
              <a:t>larga</a:t>
            </a:r>
          </a:p>
          <a:p>
            <a:endParaRPr lang="pt-BR" sz="2800" b="1" dirty="0"/>
          </a:p>
          <a:p>
            <a:r>
              <a:rPr lang="pt-BR" sz="2800" b="1" dirty="0" smtClean="0"/>
              <a:t>* Combate </a:t>
            </a:r>
            <a:r>
              <a:rPr lang="pt-BR" sz="2800" b="1" dirty="0"/>
              <a:t>gases e flatulência.</a:t>
            </a:r>
          </a:p>
          <a:p>
            <a:r>
              <a:rPr lang="pt-BR" sz="2800" b="1" dirty="0" smtClean="0"/>
              <a:t>* Sudorificas</a:t>
            </a:r>
            <a:endParaRPr lang="pt-BR" sz="2800" b="1" dirty="0"/>
          </a:p>
          <a:p>
            <a:r>
              <a:rPr lang="pt-BR" sz="2800" b="1" dirty="0" smtClean="0"/>
              <a:t>* Diuréticos</a:t>
            </a:r>
            <a:endParaRPr lang="pt-BR" sz="2800" b="1" dirty="0"/>
          </a:p>
          <a:p>
            <a:r>
              <a:rPr lang="pt-BR" sz="2800" b="1" dirty="0" smtClean="0"/>
              <a:t>* Ardor </a:t>
            </a:r>
            <a:r>
              <a:rPr lang="pt-BR" sz="2800" b="1" dirty="0"/>
              <a:t>na urinação</a:t>
            </a:r>
          </a:p>
          <a:p>
            <a:r>
              <a:rPr lang="pt-BR" sz="2800" b="1" dirty="0" smtClean="0"/>
              <a:t>* Debilidade </a:t>
            </a:r>
            <a:r>
              <a:rPr lang="pt-BR" sz="2800" b="1" dirty="0"/>
              <a:t>dos nervos, relaxante</a:t>
            </a:r>
          </a:p>
          <a:p>
            <a:r>
              <a:rPr lang="pt-BR" sz="2800" b="1" dirty="0" smtClean="0"/>
              <a:t>* Má </a:t>
            </a:r>
            <a:r>
              <a:rPr lang="pt-BR" sz="2800" b="1" dirty="0"/>
              <a:t>digestão e enfermidades do intestino, estomago e rins</a:t>
            </a:r>
          </a:p>
          <a:p>
            <a:r>
              <a:rPr lang="pt-BR" sz="2800" b="1" dirty="0" smtClean="0"/>
              <a:t>* Febre</a:t>
            </a:r>
            <a:r>
              <a:rPr lang="pt-BR" sz="2800" b="1" dirty="0"/>
              <a:t>, tosse, dor de garganta</a:t>
            </a:r>
          </a:p>
          <a:p>
            <a:r>
              <a:rPr lang="pt-BR" sz="2800" b="1" dirty="0" smtClean="0"/>
              <a:t>* Angina</a:t>
            </a:r>
            <a:endParaRPr lang="pt-BR" sz="2800" b="1" dirty="0"/>
          </a:p>
          <a:p>
            <a:r>
              <a:rPr lang="pt-BR" sz="2800" b="1" dirty="0" smtClean="0"/>
              <a:t>* Folhas </a:t>
            </a:r>
            <a:r>
              <a:rPr lang="pt-BR" sz="2800" b="1" dirty="0"/>
              <a:t>amassadas para curar feridas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300" y="-88900"/>
            <a:ext cx="4737100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65024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68300" y="215900"/>
            <a:ext cx="81407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u="sng" dirty="0" smtClean="0"/>
              <a:t>Alfazema</a:t>
            </a:r>
          </a:p>
          <a:p>
            <a:endParaRPr lang="pt-BR" sz="2800" b="1" dirty="0"/>
          </a:p>
          <a:p>
            <a:r>
              <a:rPr lang="pt-BR" sz="2800" b="1" dirty="0" smtClean="0"/>
              <a:t>* </a:t>
            </a:r>
            <a:r>
              <a:rPr lang="pt-BR" sz="2800" b="1" dirty="0" err="1" smtClean="0"/>
              <a:t>Anuria</a:t>
            </a:r>
            <a:r>
              <a:rPr lang="pt-BR" sz="2800" b="1" dirty="0" smtClean="0"/>
              <a:t> </a:t>
            </a:r>
            <a:r>
              <a:rPr lang="pt-BR" sz="2800" b="1" dirty="0"/>
              <a:t>(diminuição da urina) </a:t>
            </a:r>
          </a:p>
          <a:p>
            <a:r>
              <a:rPr lang="pt-BR" sz="2800" b="1" dirty="0" smtClean="0"/>
              <a:t>* Amenorreia</a:t>
            </a:r>
            <a:r>
              <a:rPr lang="pt-BR" sz="2800" b="1" dirty="0"/>
              <a:t>, apoplexia (AVC)</a:t>
            </a:r>
          </a:p>
          <a:p>
            <a:r>
              <a:rPr lang="pt-BR" sz="2800" b="1" dirty="0" smtClean="0"/>
              <a:t>* Asma</a:t>
            </a:r>
            <a:r>
              <a:rPr lang="pt-BR" sz="2800" b="1" dirty="0"/>
              <a:t>, afecção do fígado e do baço</a:t>
            </a:r>
          </a:p>
          <a:p>
            <a:r>
              <a:rPr lang="pt-BR" sz="2800" b="1" dirty="0" smtClean="0"/>
              <a:t>* Câimbras</a:t>
            </a:r>
            <a:r>
              <a:rPr lang="pt-BR" sz="2800" b="1" dirty="0"/>
              <a:t>, dores de cabeça, </a:t>
            </a:r>
            <a:r>
              <a:rPr lang="pt-BR" sz="2800" b="1" dirty="0" err="1"/>
              <a:t>clorose</a:t>
            </a:r>
            <a:r>
              <a:rPr lang="pt-BR" sz="2800" b="1" dirty="0"/>
              <a:t> </a:t>
            </a:r>
            <a:endParaRPr lang="pt-BR" sz="2800" b="1" dirty="0" smtClean="0"/>
          </a:p>
          <a:p>
            <a:r>
              <a:rPr lang="pt-BR" sz="2800" b="1" dirty="0" smtClean="0"/>
              <a:t>(</a:t>
            </a:r>
            <a:r>
              <a:rPr lang="pt-BR" sz="2800" b="1" dirty="0"/>
              <a:t>anemia da mulher)</a:t>
            </a:r>
          </a:p>
          <a:p>
            <a:r>
              <a:rPr lang="pt-BR" sz="2800" b="1" dirty="0" smtClean="0"/>
              <a:t>* Dores </a:t>
            </a:r>
            <a:r>
              <a:rPr lang="pt-BR" sz="2800" b="1" dirty="0"/>
              <a:t>de cabeça, enxaqueca, </a:t>
            </a:r>
          </a:p>
          <a:p>
            <a:r>
              <a:rPr lang="pt-BR" sz="2800" b="1" dirty="0" smtClean="0"/>
              <a:t>* Gota</a:t>
            </a:r>
            <a:r>
              <a:rPr lang="pt-BR" sz="2800" b="1" dirty="0"/>
              <a:t>, hipocondria</a:t>
            </a:r>
          </a:p>
          <a:p>
            <a:r>
              <a:rPr lang="pt-BR" sz="2800" b="1" dirty="0" smtClean="0"/>
              <a:t>* Falta </a:t>
            </a:r>
            <a:r>
              <a:rPr lang="pt-BR" sz="2800" b="1" dirty="0"/>
              <a:t>de apetite, icterícia, nervosismo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b="1" dirty="0" smtClean="0"/>
              <a:t>Reumatismo</a:t>
            </a:r>
            <a:r>
              <a:rPr lang="pt-BR" sz="2800" b="1" dirty="0"/>
              <a:t>, ventosidades, </a:t>
            </a:r>
            <a:r>
              <a:rPr lang="pt-BR" sz="2800" b="1" dirty="0" smtClean="0"/>
              <a:t>nevralgias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b="1" dirty="0" smtClean="0"/>
              <a:t>Depressão</a:t>
            </a:r>
            <a:endParaRPr lang="pt-BR" sz="2800" b="1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000" y="0"/>
            <a:ext cx="4191000" cy="67056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571661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93700" y="304800"/>
            <a:ext cx="84455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u="sng" dirty="0"/>
              <a:t>Anis (erva doce), </a:t>
            </a:r>
            <a:r>
              <a:rPr lang="pt-BR" sz="2800" b="1" u="sng" dirty="0" smtClean="0"/>
              <a:t>funcho</a:t>
            </a:r>
          </a:p>
          <a:p>
            <a:endParaRPr lang="pt-BR" sz="2800" b="1" u="sng" dirty="0"/>
          </a:p>
          <a:p>
            <a:r>
              <a:rPr lang="pt-BR" sz="2800" b="1" dirty="0" smtClean="0"/>
              <a:t>* Combate </a:t>
            </a:r>
            <a:r>
              <a:rPr lang="pt-BR" sz="2800" b="1" dirty="0"/>
              <a:t>os gases estomacais e intestinais</a:t>
            </a:r>
          </a:p>
          <a:p>
            <a:r>
              <a:rPr lang="pt-BR" sz="2800" b="1" dirty="0" smtClean="0"/>
              <a:t>* Cólicas </a:t>
            </a:r>
            <a:r>
              <a:rPr lang="pt-BR" sz="2800" b="1" dirty="0"/>
              <a:t>do ventre</a:t>
            </a:r>
          </a:p>
          <a:p>
            <a:r>
              <a:rPr lang="pt-BR" sz="2800" b="1" dirty="0" smtClean="0"/>
              <a:t>* Favorece </a:t>
            </a:r>
            <a:r>
              <a:rPr lang="pt-BR" sz="2800" b="1" dirty="0"/>
              <a:t>a ação digestiva</a:t>
            </a:r>
          </a:p>
          <a:p>
            <a:r>
              <a:rPr lang="pt-BR" sz="2800" b="1" dirty="0" smtClean="0"/>
              <a:t>* Aumenta </a:t>
            </a:r>
            <a:r>
              <a:rPr lang="pt-BR" sz="2800" b="1" dirty="0"/>
              <a:t>o leite da lactante</a:t>
            </a:r>
          </a:p>
          <a:p>
            <a:r>
              <a:rPr lang="pt-BR" sz="2800" b="1" dirty="0" smtClean="0"/>
              <a:t>* Para </a:t>
            </a:r>
            <a:r>
              <a:rPr lang="pt-BR" sz="2800" b="1" dirty="0"/>
              <a:t>diarreias das crianças</a:t>
            </a:r>
          </a:p>
          <a:p>
            <a:r>
              <a:rPr lang="pt-BR" sz="2800" b="1" dirty="0" smtClean="0"/>
              <a:t>* As </a:t>
            </a:r>
            <a:r>
              <a:rPr lang="pt-BR" sz="2800" b="1" dirty="0"/>
              <a:t>sementes com azeite mata piolhos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b="1" dirty="0" smtClean="0"/>
              <a:t>Com </a:t>
            </a:r>
            <a:r>
              <a:rPr lang="pt-BR" sz="2800" b="1" dirty="0"/>
              <a:t>azeite fricciona-se no ventre para </a:t>
            </a:r>
            <a:endParaRPr lang="pt-BR" sz="2800" b="1" dirty="0" smtClean="0"/>
          </a:p>
          <a:p>
            <a:r>
              <a:rPr lang="pt-BR" sz="2800" b="1" dirty="0" smtClean="0"/>
              <a:t>aliviar </a:t>
            </a:r>
            <a:r>
              <a:rPr lang="pt-BR" sz="2800" b="1" dirty="0"/>
              <a:t>cólicas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6900" y="0"/>
            <a:ext cx="4140200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09675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79400" y="165100"/>
            <a:ext cx="77216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u="sng" dirty="0" smtClean="0"/>
              <a:t>Babosa</a:t>
            </a:r>
          </a:p>
          <a:p>
            <a:endParaRPr lang="pt-BR" sz="2400" b="1" dirty="0"/>
          </a:p>
          <a:p>
            <a:r>
              <a:rPr lang="pt-BR" sz="2400" b="1" dirty="0" smtClean="0"/>
              <a:t>* As </a:t>
            </a:r>
            <a:r>
              <a:rPr lang="pt-BR" sz="2400" b="1" dirty="0"/>
              <a:t>folhas e suco, são emolientes e resolutivas quando aplicadas topicamente sobre </a:t>
            </a:r>
            <a:r>
              <a:rPr lang="pt-BR" sz="2400" b="1" dirty="0" smtClean="0"/>
              <a:t>*inflamações</a:t>
            </a:r>
            <a:r>
              <a:rPr lang="pt-BR" sz="2400" b="1" dirty="0"/>
              <a:t>, queimaduras, eczemas, erisipelas, queda de cabelo, coceira nos pés, </a:t>
            </a:r>
            <a:r>
              <a:rPr lang="pt-BR" sz="2400" b="1" dirty="0" err="1"/>
              <a:t>etc</a:t>
            </a:r>
            <a:endParaRPr lang="pt-BR" sz="2400" b="1" dirty="0"/>
          </a:p>
          <a:p>
            <a:r>
              <a:rPr lang="pt-BR" sz="2400" b="1" dirty="0"/>
              <a:t> </a:t>
            </a:r>
          </a:p>
          <a:p>
            <a:endParaRPr lang="pt-BR" sz="2400" b="1" dirty="0" smtClean="0"/>
          </a:p>
          <a:p>
            <a:r>
              <a:rPr lang="pt-BR" sz="2400" b="1" u="sng" dirty="0" smtClean="0"/>
              <a:t>Camomila</a:t>
            </a:r>
          </a:p>
          <a:p>
            <a:endParaRPr lang="pt-BR" sz="2400" b="1" dirty="0"/>
          </a:p>
          <a:p>
            <a:r>
              <a:rPr lang="pt-BR" sz="2400" b="1" dirty="0" smtClean="0"/>
              <a:t>* Câimbras </a:t>
            </a:r>
            <a:r>
              <a:rPr lang="pt-BR" sz="2400" b="1" dirty="0"/>
              <a:t>do </a:t>
            </a:r>
            <a:r>
              <a:rPr lang="pt-BR" sz="2400" b="1" dirty="0" smtClean="0"/>
              <a:t>estomago, gases...</a:t>
            </a:r>
            <a:endParaRPr lang="pt-BR" sz="2400" b="1" dirty="0"/>
          </a:p>
          <a:p>
            <a:r>
              <a:rPr lang="pt-BR" sz="2400" b="1" dirty="0" smtClean="0"/>
              <a:t>* Cólicas </a:t>
            </a:r>
            <a:r>
              <a:rPr lang="pt-BR" sz="2400" b="1" dirty="0"/>
              <a:t>provocadas por ventosidades,</a:t>
            </a:r>
          </a:p>
          <a:p>
            <a:r>
              <a:rPr lang="pt-BR" sz="2400" b="1" dirty="0" smtClean="0"/>
              <a:t>* Cólicas </a:t>
            </a:r>
            <a:r>
              <a:rPr lang="pt-BR" sz="2400" b="1" dirty="0"/>
              <a:t>espasmódicas, constipação atônica</a:t>
            </a:r>
          </a:p>
          <a:p>
            <a:r>
              <a:rPr lang="pt-BR" sz="2400" b="1" dirty="0" smtClean="0"/>
              <a:t>* Dismenorreia</a:t>
            </a:r>
            <a:r>
              <a:rPr lang="pt-BR" sz="2400" b="1" dirty="0"/>
              <a:t>, </a:t>
            </a:r>
            <a:r>
              <a:rPr lang="pt-BR" sz="2400" b="1" dirty="0" err="1"/>
              <a:t>clorose</a:t>
            </a:r>
            <a:r>
              <a:rPr lang="pt-BR" sz="2400" b="1" dirty="0"/>
              <a:t> (</a:t>
            </a:r>
            <a:r>
              <a:rPr lang="pt-BR" sz="2400" b="1" dirty="0" err="1"/>
              <a:t>amarelamento</a:t>
            </a:r>
            <a:r>
              <a:rPr lang="pt-BR" sz="2400" b="1" dirty="0"/>
              <a:t>, palidez)</a:t>
            </a:r>
          </a:p>
          <a:p>
            <a:r>
              <a:rPr lang="pt-BR" sz="2400" b="1" dirty="0" smtClean="0"/>
              <a:t>* Febres</a:t>
            </a:r>
            <a:r>
              <a:rPr lang="pt-BR" sz="2400" b="1" dirty="0"/>
              <a:t>, histerismo, </a:t>
            </a:r>
          </a:p>
          <a:p>
            <a:r>
              <a:rPr lang="pt-BR" sz="2400" b="1" dirty="0" smtClean="0"/>
              <a:t>* Indigestão</a:t>
            </a:r>
            <a:r>
              <a:rPr lang="pt-BR" sz="2400" b="1" dirty="0"/>
              <a:t>, vermes intestinais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7300" y="0"/>
            <a:ext cx="4584700" cy="3746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7300" y="3276600"/>
            <a:ext cx="4584701" cy="38227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Seta para a direita 7"/>
          <p:cNvSpPr/>
          <p:nvPr/>
        </p:nvSpPr>
        <p:spPr>
          <a:xfrm>
            <a:off x="6591300" y="2324100"/>
            <a:ext cx="1168400" cy="431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Seta para a direita 8"/>
          <p:cNvSpPr/>
          <p:nvPr/>
        </p:nvSpPr>
        <p:spPr>
          <a:xfrm>
            <a:off x="6692900" y="5892800"/>
            <a:ext cx="1066800" cy="508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6328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04800" y="304800"/>
            <a:ext cx="8318500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u="sng" dirty="0"/>
              <a:t>Carqueja</a:t>
            </a:r>
          </a:p>
          <a:p>
            <a:r>
              <a:rPr lang="pt-BR" sz="2800" b="1" dirty="0" smtClean="0"/>
              <a:t>* Anemia</a:t>
            </a:r>
            <a:r>
              <a:rPr lang="pt-BR" sz="2800" b="1" dirty="0"/>
              <a:t>, cálculos biliares, (vesícula)</a:t>
            </a:r>
          </a:p>
          <a:p>
            <a:r>
              <a:rPr lang="pt-BR" sz="2800" b="1" dirty="0" smtClean="0"/>
              <a:t>* Diarreias</a:t>
            </a:r>
            <a:r>
              <a:rPr lang="pt-BR" sz="2800" b="1" dirty="0"/>
              <a:t>, enfermidades da bexiga, do fígado, dos rins</a:t>
            </a:r>
          </a:p>
          <a:p>
            <a:r>
              <a:rPr lang="pt-BR" sz="2800" b="1" dirty="0" smtClean="0"/>
              <a:t>* Má </a:t>
            </a:r>
            <a:r>
              <a:rPr lang="pt-BR" sz="2800" b="1" dirty="0"/>
              <a:t>digestão, má circulação no sangue, icterícia, </a:t>
            </a:r>
          </a:p>
          <a:p>
            <a:r>
              <a:rPr lang="pt-BR" sz="2800" b="1" dirty="0" smtClean="0"/>
              <a:t>* Inflamação </a:t>
            </a:r>
            <a:r>
              <a:rPr lang="pt-BR" sz="2800" b="1" dirty="0"/>
              <a:t>das vias urinarias </a:t>
            </a:r>
          </a:p>
          <a:p>
            <a:r>
              <a:rPr lang="pt-BR" sz="2800" b="1" dirty="0" smtClean="0"/>
              <a:t>* Diabete</a:t>
            </a:r>
            <a:endParaRPr lang="pt-BR" sz="2800" b="1" dirty="0"/>
          </a:p>
          <a:p>
            <a:r>
              <a:rPr lang="pt-BR" sz="2800" b="1" dirty="0" smtClean="0"/>
              <a:t>* Gota</a:t>
            </a:r>
            <a:r>
              <a:rPr lang="pt-BR" sz="2800" b="1" dirty="0"/>
              <a:t>, reumatismo, feridas, chagas </a:t>
            </a:r>
            <a:r>
              <a:rPr lang="pt-BR" sz="2800" b="1" dirty="0" smtClean="0"/>
              <a:t>venéreas</a:t>
            </a:r>
          </a:p>
          <a:p>
            <a:endParaRPr lang="pt-BR" sz="2800" b="1" dirty="0"/>
          </a:p>
          <a:p>
            <a:r>
              <a:rPr lang="pt-BR" sz="2800" b="1" u="sng" dirty="0"/>
              <a:t>Guaco</a:t>
            </a:r>
          </a:p>
          <a:p>
            <a:r>
              <a:rPr lang="pt-BR" sz="2800" b="1" dirty="0" smtClean="0"/>
              <a:t>* Febres</a:t>
            </a:r>
            <a:r>
              <a:rPr lang="pt-BR" sz="2800" b="1" dirty="0"/>
              <a:t>, gota, reumatismo, sífilis, </a:t>
            </a:r>
          </a:p>
          <a:p>
            <a:r>
              <a:rPr lang="pt-BR" sz="2800" b="1" dirty="0" smtClean="0"/>
              <a:t>* Xarope </a:t>
            </a:r>
            <a:r>
              <a:rPr lang="pt-BR" sz="2800" b="1" dirty="0"/>
              <a:t>contra tosse e bronquite</a:t>
            </a:r>
          </a:p>
          <a:p>
            <a:r>
              <a:rPr lang="pt-BR" sz="2800" b="1" dirty="0"/>
              <a:t> </a:t>
            </a:r>
          </a:p>
          <a:p>
            <a:endParaRPr lang="pt-BR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1100" y="0"/>
            <a:ext cx="4660900" cy="38481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1100" y="2971800"/>
            <a:ext cx="5143499" cy="42418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Seta para a direita 4"/>
          <p:cNvSpPr/>
          <p:nvPr/>
        </p:nvSpPr>
        <p:spPr>
          <a:xfrm>
            <a:off x="7048501" y="5308600"/>
            <a:ext cx="761999" cy="317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Seta para a direita 5"/>
          <p:cNvSpPr/>
          <p:nvPr/>
        </p:nvSpPr>
        <p:spPr>
          <a:xfrm>
            <a:off x="6896100" y="2844800"/>
            <a:ext cx="914400" cy="317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6338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41300" y="152400"/>
            <a:ext cx="81153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u="sng" dirty="0"/>
              <a:t>Erva </a:t>
            </a:r>
            <a:r>
              <a:rPr lang="pt-BR" sz="2400" b="1" u="sng" dirty="0" smtClean="0"/>
              <a:t>cidreira</a:t>
            </a:r>
          </a:p>
          <a:p>
            <a:endParaRPr lang="pt-BR" sz="2400" b="1" dirty="0"/>
          </a:p>
          <a:p>
            <a:r>
              <a:rPr lang="pt-BR" sz="2400" b="1" dirty="0" smtClean="0"/>
              <a:t>* Afecção </a:t>
            </a:r>
            <a:r>
              <a:rPr lang="pt-BR" sz="2400" b="1" dirty="0"/>
              <a:t>gástricas e nervosas</a:t>
            </a:r>
          </a:p>
          <a:p>
            <a:r>
              <a:rPr lang="pt-BR" sz="2400" b="1" dirty="0" smtClean="0"/>
              <a:t>* Arrotos</a:t>
            </a:r>
            <a:r>
              <a:rPr lang="pt-BR" sz="2400" b="1" dirty="0"/>
              <a:t>, câimbras intestinais e da matriz</a:t>
            </a:r>
          </a:p>
          <a:p>
            <a:r>
              <a:rPr lang="pt-BR" sz="2400" b="1" dirty="0" smtClean="0"/>
              <a:t>* Debilidade</a:t>
            </a:r>
            <a:r>
              <a:rPr lang="pt-BR" sz="2400" b="1" dirty="0"/>
              <a:t>, desmaios</a:t>
            </a:r>
          </a:p>
          <a:p>
            <a:r>
              <a:rPr lang="pt-BR" sz="2400" b="1" dirty="0" smtClean="0"/>
              <a:t>* Dores </a:t>
            </a:r>
            <a:r>
              <a:rPr lang="pt-BR" sz="2400" b="1" dirty="0"/>
              <a:t>de cabeça, dores reumáticas, enfermidade do baixo ventre, </a:t>
            </a:r>
          </a:p>
          <a:p>
            <a:r>
              <a:rPr lang="pt-BR" sz="2400" b="1" dirty="0" smtClean="0"/>
              <a:t>* Epilepsia</a:t>
            </a:r>
            <a:r>
              <a:rPr lang="pt-BR" sz="2400" b="1" dirty="0"/>
              <a:t>, enxaquecas, espasmos</a:t>
            </a:r>
          </a:p>
          <a:p>
            <a:r>
              <a:rPr lang="pt-BR" sz="2400" b="1" dirty="0" smtClean="0"/>
              <a:t>* Flatulência</a:t>
            </a:r>
            <a:r>
              <a:rPr lang="pt-BR" sz="2400" b="1" dirty="0"/>
              <a:t>, hipocondria, histerismo, icterícia, má circulação do sangue</a:t>
            </a:r>
          </a:p>
          <a:p>
            <a:r>
              <a:rPr lang="pt-BR" sz="2400" b="1" dirty="0" smtClean="0"/>
              <a:t>* Palpitação </a:t>
            </a:r>
            <a:r>
              <a:rPr lang="pt-BR" sz="2400" b="1" dirty="0"/>
              <a:t>do coração, pericardite, paralisia, </a:t>
            </a:r>
          </a:p>
          <a:p>
            <a:r>
              <a:rPr lang="pt-BR" sz="2400" b="1" dirty="0" smtClean="0"/>
              <a:t>* Resfriados</a:t>
            </a:r>
            <a:r>
              <a:rPr lang="pt-BR" sz="2400" b="1" dirty="0"/>
              <a:t>, tosse, vertigens, </a:t>
            </a:r>
          </a:p>
          <a:p>
            <a:r>
              <a:rPr lang="pt-BR" sz="2400" b="1" dirty="0" smtClean="0"/>
              <a:t>* Dores </a:t>
            </a:r>
            <a:r>
              <a:rPr lang="pt-BR" sz="2400" b="1" dirty="0"/>
              <a:t>de dente, diarreias </a:t>
            </a:r>
          </a:p>
          <a:p>
            <a:r>
              <a:rPr lang="pt-BR" sz="2400" b="1" dirty="0" smtClean="0"/>
              <a:t>*Cataplasma </a:t>
            </a:r>
            <a:r>
              <a:rPr lang="pt-BR" sz="2400" b="1" dirty="0"/>
              <a:t>desta planta aplicadas quentes sobre o ventre, acalmam toda classe de dores do estomago, intestino, fígado e matriz.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200" y="1"/>
            <a:ext cx="4114800" cy="39116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200" y="3733800"/>
            <a:ext cx="4114800" cy="31242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08336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79400" y="139700"/>
            <a:ext cx="7556500" cy="6867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u="sng" dirty="0" smtClean="0"/>
              <a:t>Hortelã</a:t>
            </a:r>
          </a:p>
          <a:p>
            <a:endParaRPr lang="pt-BR" sz="2400" b="1" dirty="0"/>
          </a:p>
          <a:p>
            <a:r>
              <a:rPr lang="pt-BR" sz="2400" b="1" dirty="0" smtClean="0"/>
              <a:t>* Antiespasmódicas </a:t>
            </a:r>
            <a:r>
              <a:rPr lang="pt-BR" sz="2400" b="1" dirty="0"/>
              <a:t>(cólicas)</a:t>
            </a:r>
          </a:p>
          <a:p>
            <a:r>
              <a:rPr lang="pt-BR" sz="2400" b="1" dirty="0" smtClean="0"/>
              <a:t>* Carminativas</a:t>
            </a:r>
            <a:r>
              <a:rPr lang="pt-BR" sz="2400" b="1" dirty="0"/>
              <a:t>, estomáquicas, estimulantes, </a:t>
            </a:r>
          </a:p>
          <a:p>
            <a:r>
              <a:rPr lang="pt-BR" sz="2400" b="1" dirty="0" smtClean="0"/>
              <a:t>* Tônicas</a:t>
            </a:r>
            <a:r>
              <a:rPr lang="pt-BR" sz="2400" b="1" dirty="0"/>
              <a:t>, flatulências, timpanite (especialmente de causas nervosas)</a:t>
            </a:r>
          </a:p>
          <a:p>
            <a:r>
              <a:rPr lang="pt-BR" sz="2400" b="1" dirty="0" smtClean="0"/>
              <a:t>* Cálculos </a:t>
            </a:r>
            <a:r>
              <a:rPr lang="pt-BR" sz="2400" b="1" dirty="0"/>
              <a:t>biliares, palpitações, tremedeiras, vômitos, </a:t>
            </a:r>
          </a:p>
          <a:p>
            <a:r>
              <a:rPr lang="pt-BR" sz="2400" b="1" dirty="0" smtClean="0"/>
              <a:t>* Cólicas </a:t>
            </a:r>
            <a:r>
              <a:rPr lang="pt-BR" sz="2400" b="1" dirty="0"/>
              <a:t>uterinas, dismenorreia</a:t>
            </a:r>
          </a:p>
          <a:p>
            <a:r>
              <a:rPr lang="pt-BR" sz="2400" b="1" dirty="0" smtClean="0"/>
              <a:t>* Expectorante</a:t>
            </a:r>
            <a:r>
              <a:rPr lang="pt-BR" sz="2400" b="1" dirty="0"/>
              <a:t>, para vermes intestinais,</a:t>
            </a:r>
          </a:p>
          <a:p>
            <a:r>
              <a:rPr lang="pt-BR" sz="2400" b="1" dirty="0" smtClean="0"/>
              <a:t>* Dores </a:t>
            </a:r>
            <a:r>
              <a:rPr lang="pt-BR" sz="2400" b="1" dirty="0"/>
              <a:t>de dente</a:t>
            </a:r>
            <a:r>
              <a:rPr lang="pt-BR" sz="2400" b="1" dirty="0" smtClean="0"/>
              <a:t>, (aplicar)</a:t>
            </a:r>
            <a:endParaRPr lang="pt-BR" sz="2400" b="1" dirty="0"/>
          </a:p>
          <a:p>
            <a:r>
              <a:rPr lang="pt-BR" sz="2400" b="1" dirty="0" smtClean="0"/>
              <a:t>* Vermes </a:t>
            </a:r>
            <a:r>
              <a:rPr lang="pt-BR" sz="2400" b="1" dirty="0"/>
              <a:t>intestinais, aumentar o leite em lactante</a:t>
            </a:r>
          </a:p>
          <a:p>
            <a:r>
              <a:rPr lang="pt-BR" sz="2400" b="1" dirty="0"/>
              <a:t> </a:t>
            </a:r>
          </a:p>
          <a:p>
            <a:r>
              <a:rPr lang="pt-BR" sz="2400" b="1" u="sng" dirty="0" smtClean="0"/>
              <a:t>Malva</a:t>
            </a:r>
          </a:p>
          <a:p>
            <a:r>
              <a:rPr lang="pt-BR" sz="2400" b="1" dirty="0" smtClean="0"/>
              <a:t>*Curar </a:t>
            </a:r>
            <a:r>
              <a:rPr lang="pt-BR" sz="2400" b="1" dirty="0"/>
              <a:t>catarros,</a:t>
            </a:r>
          </a:p>
          <a:p>
            <a:r>
              <a:rPr lang="pt-BR" sz="2400" b="1" dirty="0" smtClean="0"/>
              <a:t>*Gargarejos </a:t>
            </a:r>
            <a:r>
              <a:rPr lang="pt-BR" sz="2400" b="1" dirty="0"/>
              <a:t>para dor de garganta e ouvido</a:t>
            </a:r>
          </a:p>
          <a:p>
            <a:r>
              <a:rPr lang="pt-BR" sz="2400" b="1" dirty="0"/>
              <a:t>Inalações </a:t>
            </a:r>
          </a:p>
          <a:p>
            <a:r>
              <a:rPr lang="pt-BR" sz="2400" b="1" dirty="0"/>
              <a:t> 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9334" y="211950"/>
            <a:ext cx="2497666" cy="316653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200" y="0"/>
            <a:ext cx="4495800" cy="3810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5900" y="3378482"/>
            <a:ext cx="4458208" cy="347951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6" name="Seta para a direita 5"/>
          <p:cNvSpPr/>
          <p:nvPr/>
        </p:nvSpPr>
        <p:spPr>
          <a:xfrm>
            <a:off x="6305266" y="2095500"/>
            <a:ext cx="1587500" cy="3683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Seta para a direita 6"/>
          <p:cNvSpPr/>
          <p:nvPr/>
        </p:nvSpPr>
        <p:spPr>
          <a:xfrm>
            <a:off x="6409804" y="6146800"/>
            <a:ext cx="1426096" cy="330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6117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92100" y="228600"/>
            <a:ext cx="798830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u="sng" dirty="0" smtClean="0"/>
              <a:t>Mentruz (</a:t>
            </a:r>
            <a:r>
              <a:rPr lang="pt-BR" sz="2400" b="1" u="sng" dirty="0" err="1" smtClean="0"/>
              <a:t>mentruço</a:t>
            </a:r>
            <a:r>
              <a:rPr lang="pt-BR" sz="2400" b="1" u="sng" dirty="0" smtClean="0"/>
              <a:t>)</a:t>
            </a:r>
            <a:endParaRPr lang="pt-BR" sz="2400" b="1" u="sng" dirty="0"/>
          </a:p>
          <a:p>
            <a:r>
              <a:rPr lang="pt-BR" sz="2400" b="1" dirty="0" smtClean="0"/>
              <a:t>* Adinamia</a:t>
            </a:r>
            <a:r>
              <a:rPr lang="pt-BR" sz="2400" b="1" dirty="0"/>
              <a:t>, adstrição, </a:t>
            </a:r>
          </a:p>
          <a:p>
            <a:r>
              <a:rPr lang="pt-BR" sz="2400" b="1" dirty="0" smtClean="0"/>
              <a:t>* Debilidade </a:t>
            </a:r>
            <a:r>
              <a:rPr lang="pt-BR" sz="2400" b="1" dirty="0"/>
              <a:t>do estomago</a:t>
            </a:r>
          </a:p>
          <a:p>
            <a:r>
              <a:rPr lang="pt-BR" sz="2400" b="1" dirty="0" smtClean="0"/>
              <a:t>* Câimbras</a:t>
            </a:r>
            <a:r>
              <a:rPr lang="pt-BR" sz="2400" b="1" dirty="0"/>
              <a:t>, catarros, cólicas, </a:t>
            </a:r>
          </a:p>
          <a:p>
            <a:r>
              <a:rPr lang="pt-BR" sz="2400" b="1" dirty="0" smtClean="0"/>
              <a:t>* Debilidade </a:t>
            </a:r>
            <a:r>
              <a:rPr lang="pt-BR" sz="2400" b="1" dirty="0"/>
              <a:t>da bexiga, debilidade dos nervos, </a:t>
            </a:r>
          </a:p>
          <a:p>
            <a:r>
              <a:rPr lang="pt-BR" sz="2400" b="1" dirty="0" smtClean="0"/>
              <a:t>* Diarreia</a:t>
            </a:r>
            <a:r>
              <a:rPr lang="pt-BR" sz="2400" b="1" dirty="0"/>
              <a:t>, dispepsia, enfermidades do fígado, </a:t>
            </a:r>
          </a:p>
          <a:p>
            <a:r>
              <a:rPr lang="pt-BR" sz="2400" b="1" dirty="0" smtClean="0"/>
              <a:t>* Enfermidade </a:t>
            </a:r>
            <a:r>
              <a:rPr lang="pt-BR" sz="2400" b="1" dirty="0"/>
              <a:t>dos rins, escarlatina, escarros</a:t>
            </a:r>
          </a:p>
          <a:p>
            <a:r>
              <a:rPr lang="pt-BR" sz="2400" b="1" dirty="0" smtClean="0"/>
              <a:t>* Vômitos </a:t>
            </a:r>
            <a:r>
              <a:rPr lang="pt-BR" sz="2400" b="1" dirty="0"/>
              <a:t>sanguíneos, febres intestinais, febre intermitentes,</a:t>
            </a:r>
          </a:p>
          <a:p>
            <a:r>
              <a:rPr lang="pt-BR" sz="2400" b="1" dirty="0" smtClean="0"/>
              <a:t>* Gota</a:t>
            </a:r>
            <a:r>
              <a:rPr lang="pt-BR" sz="2400" b="1" dirty="0"/>
              <a:t>, hemorragias de toda espécie, hemorroidas,</a:t>
            </a:r>
          </a:p>
          <a:p>
            <a:r>
              <a:rPr lang="pt-BR" sz="2400" b="1" dirty="0" smtClean="0"/>
              <a:t>* Incontinência </a:t>
            </a:r>
            <a:r>
              <a:rPr lang="pt-BR" sz="2400" b="1" dirty="0"/>
              <a:t>da urina, pleuris, regras abundantes ou escassas</a:t>
            </a:r>
          </a:p>
          <a:p>
            <a:r>
              <a:rPr lang="pt-BR" sz="2400" b="1" dirty="0" smtClean="0"/>
              <a:t>* Resfriados</a:t>
            </a:r>
            <a:r>
              <a:rPr lang="pt-BR" sz="2400" b="1" dirty="0"/>
              <a:t>, insônia, mucosidade do intestino, mucosidade do peito</a:t>
            </a:r>
          </a:p>
          <a:p>
            <a:r>
              <a:rPr lang="pt-BR" sz="2400" b="1" dirty="0" smtClean="0"/>
              <a:t>* Cataplasma</a:t>
            </a:r>
            <a:r>
              <a:rPr lang="pt-BR" sz="2400" b="1" dirty="0"/>
              <a:t>: tumores, feridas, sarnas, contusões, queimaduras,</a:t>
            </a:r>
          </a:p>
          <a:p>
            <a:r>
              <a:rPr lang="pt-BR" sz="2400" b="1" dirty="0" smtClean="0"/>
              <a:t>* Psoríase</a:t>
            </a:r>
            <a:r>
              <a:rPr lang="pt-BR" sz="2400" b="1" dirty="0"/>
              <a:t>, eczema, manchas, feridas velhas.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5600" y="0"/>
            <a:ext cx="4368800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6100" y="393699"/>
            <a:ext cx="3746499" cy="62058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004041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17500" y="241300"/>
            <a:ext cx="76835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u="sng" dirty="0"/>
              <a:t>Picão </a:t>
            </a:r>
            <a:r>
              <a:rPr lang="pt-BR" sz="2400" b="1" u="sng" dirty="0" smtClean="0"/>
              <a:t> </a:t>
            </a:r>
            <a:r>
              <a:rPr lang="pt-BR" sz="2400" b="1" u="sng" dirty="0"/>
              <a:t>(carrapicho</a:t>
            </a:r>
            <a:r>
              <a:rPr lang="pt-BR" sz="2400" b="1" u="sng" dirty="0" smtClean="0"/>
              <a:t>)</a:t>
            </a:r>
          </a:p>
          <a:p>
            <a:endParaRPr lang="pt-BR" sz="2400" b="1" u="sng" dirty="0"/>
          </a:p>
          <a:p>
            <a:r>
              <a:rPr lang="pt-BR" sz="2400" b="1" dirty="0" smtClean="0"/>
              <a:t>* Flatulência </a:t>
            </a:r>
            <a:r>
              <a:rPr lang="pt-BR" sz="2400" b="1" dirty="0"/>
              <a:t>acompanhadas de cólicas do estomago, do </a:t>
            </a:r>
            <a:r>
              <a:rPr lang="pt-BR" sz="2400" b="1" dirty="0" smtClean="0"/>
              <a:t>intestino, </a:t>
            </a:r>
            <a:r>
              <a:rPr lang="pt-BR" sz="2400" b="1" dirty="0" err="1" smtClean="0"/>
              <a:t>ictericia</a:t>
            </a:r>
            <a:r>
              <a:rPr lang="pt-BR" sz="2400" b="1" dirty="0" smtClean="0"/>
              <a:t> </a:t>
            </a:r>
            <a:endParaRPr lang="pt-BR" sz="2400" b="1" dirty="0"/>
          </a:p>
          <a:p>
            <a:r>
              <a:rPr lang="pt-BR" sz="2400" b="1" dirty="0" smtClean="0"/>
              <a:t>* Nas </a:t>
            </a:r>
            <a:r>
              <a:rPr lang="pt-BR" sz="2400" b="1" dirty="0"/>
              <a:t>afecções do peito, na tosse, catarro, </a:t>
            </a:r>
          </a:p>
          <a:p>
            <a:r>
              <a:rPr lang="pt-BR" sz="2400" b="1" dirty="0" smtClean="0"/>
              <a:t>* No </a:t>
            </a:r>
            <a:r>
              <a:rPr lang="pt-BR" sz="2400" b="1" dirty="0"/>
              <a:t>reumatismo articular e muscular</a:t>
            </a:r>
          </a:p>
          <a:p>
            <a:r>
              <a:rPr lang="pt-BR" sz="2400" b="1" dirty="0"/>
              <a:t> </a:t>
            </a:r>
            <a:endParaRPr lang="pt-BR" sz="2400" b="1" dirty="0" smtClean="0"/>
          </a:p>
          <a:p>
            <a:endParaRPr lang="pt-BR" sz="2400" b="1" dirty="0"/>
          </a:p>
          <a:p>
            <a:r>
              <a:rPr lang="pt-BR" sz="2400" b="1" u="sng" dirty="0"/>
              <a:t>Sete </a:t>
            </a:r>
            <a:r>
              <a:rPr lang="pt-BR" sz="2400" b="1" u="sng" dirty="0" smtClean="0"/>
              <a:t>sangrias</a:t>
            </a:r>
          </a:p>
          <a:p>
            <a:endParaRPr lang="pt-BR" sz="2400" b="1" dirty="0"/>
          </a:p>
          <a:p>
            <a:r>
              <a:rPr lang="pt-BR" sz="2400" b="1" dirty="0" smtClean="0"/>
              <a:t>* Arteriosclerose</a:t>
            </a:r>
            <a:r>
              <a:rPr lang="pt-BR" sz="2400" b="1" dirty="0"/>
              <a:t>, hipertensão arterial</a:t>
            </a:r>
          </a:p>
          <a:p>
            <a:r>
              <a:rPr lang="pt-BR" sz="2400" b="1" dirty="0" smtClean="0"/>
              <a:t>* Palpitações </a:t>
            </a:r>
            <a:r>
              <a:rPr lang="pt-BR" sz="2400" b="1" dirty="0"/>
              <a:t>do coração, depurativa do sangue</a:t>
            </a:r>
          </a:p>
          <a:p>
            <a:r>
              <a:rPr lang="pt-BR" sz="2400" b="1" dirty="0" smtClean="0"/>
              <a:t>* Limpa </a:t>
            </a:r>
            <a:r>
              <a:rPr lang="pt-BR" sz="2400" b="1" dirty="0"/>
              <a:t>o estomago e os intestinos, </a:t>
            </a:r>
          </a:p>
          <a:p>
            <a:r>
              <a:rPr lang="pt-BR" sz="2400" b="1" dirty="0" smtClean="0"/>
              <a:t>* Aplica-se </a:t>
            </a:r>
            <a:r>
              <a:rPr lang="pt-BR" sz="2400" b="1" dirty="0"/>
              <a:t>para reumatismo, afecções na pele, doenças venéreas</a:t>
            </a:r>
          </a:p>
          <a:p>
            <a:r>
              <a:rPr lang="pt-BR" sz="2400" b="1" dirty="0"/>
              <a:t> 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8900" y="0"/>
            <a:ext cx="4483100" cy="36449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Seta para a direita 3"/>
          <p:cNvSpPr/>
          <p:nvPr/>
        </p:nvSpPr>
        <p:spPr>
          <a:xfrm>
            <a:off x="6489700" y="2286000"/>
            <a:ext cx="1422400" cy="5207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Seta para a direita 4"/>
          <p:cNvSpPr/>
          <p:nvPr/>
        </p:nvSpPr>
        <p:spPr>
          <a:xfrm>
            <a:off x="6350000" y="5334000"/>
            <a:ext cx="1562100" cy="4699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2100" y="3242120"/>
            <a:ext cx="4000500" cy="342537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13996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04800" y="190500"/>
            <a:ext cx="77470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u="sng" dirty="0" err="1"/>
              <a:t>Tanchagem</a:t>
            </a:r>
            <a:r>
              <a:rPr lang="pt-BR" sz="2800" b="1" u="sng" dirty="0"/>
              <a:t> (tansagem</a:t>
            </a:r>
            <a:r>
              <a:rPr lang="pt-BR" sz="2800" b="1" u="sng" dirty="0" smtClean="0"/>
              <a:t>)</a:t>
            </a:r>
          </a:p>
          <a:p>
            <a:endParaRPr lang="pt-BR" sz="2800" b="1" dirty="0"/>
          </a:p>
          <a:p>
            <a:r>
              <a:rPr lang="pt-BR" sz="2800" b="1" dirty="0" smtClean="0"/>
              <a:t>* Ardor </a:t>
            </a:r>
            <a:r>
              <a:rPr lang="pt-BR" sz="2800" b="1" dirty="0"/>
              <a:t>do estomago, </a:t>
            </a:r>
            <a:r>
              <a:rPr lang="pt-BR" sz="2800" b="1" dirty="0" err="1"/>
              <a:t>asias</a:t>
            </a:r>
            <a:r>
              <a:rPr lang="pt-BR" sz="2800" b="1" dirty="0"/>
              <a:t>, afecções das vias respiratórias,</a:t>
            </a:r>
          </a:p>
          <a:p>
            <a:r>
              <a:rPr lang="pt-BR" sz="2800" b="1" dirty="0" smtClean="0"/>
              <a:t>* Diarreia</a:t>
            </a:r>
            <a:r>
              <a:rPr lang="pt-BR" sz="2800" b="1" dirty="0"/>
              <a:t>, disenteria, fleumas.</a:t>
            </a:r>
          </a:p>
          <a:p>
            <a:r>
              <a:rPr lang="pt-BR" sz="2800" b="1" dirty="0" smtClean="0"/>
              <a:t>* Gargarejos </a:t>
            </a:r>
            <a:r>
              <a:rPr lang="pt-BR" sz="2800" b="1" dirty="0"/>
              <a:t>para combater as inflações, da boca e garganta</a:t>
            </a:r>
          </a:p>
          <a:p>
            <a:r>
              <a:rPr lang="pt-BR" sz="2800" b="1" dirty="0" smtClean="0"/>
              <a:t>* Gengivas </a:t>
            </a:r>
            <a:r>
              <a:rPr lang="pt-BR" sz="2800" b="1" dirty="0"/>
              <a:t>sangrentas, anginas e parotidites</a:t>
            </a:r>
          </a:p>
          <a:p>
            <a:r>
              <a:rPr lang="pt-BR" sz="2800" b="1" dirty="0" smtClean="0"/>
              <a:t>* Inchação </a:t>
            </a:r>
            <a:r>
              <a:rPr lang="pt-BR" sz="2800" b="1" dirty="0"/>
              <a:t>das amigdalas, </a:t>
            </a:r>
          </a:p>
          <a:p>
            <a:r>
              <a:rPr lang="pt-BR" sz="2800" b="1" dirty="0" smtClean="0"/>
              <a:t>* Emplasto </a:t>
            </a:r>
            <a:r>
              <a:rPr lang="pt-BR" sz="2800" b="1" dirty="0"/>
              <a:t>e úlceras, purifica o sangue pois é depurativas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1300" y="0"/>
            <a:ext cx="4330700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982059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30200" y="0"/>
            <a:ext cx="7721600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/>
              <a:t>Coleção de chás muito usados antigamente</a:t>
            </a:r>
          </a:p>
          <a:p>
            <a:r>
              <a:rPr lang="pt-BR" b="1" dirty="0" smtClean="0"/>
              <a:t>Pelos meus avós, e ainda hoje pelos meus </a:t>
            </a:r>
          </a:p>
          <a:p>
            <a:r>
              <a:rPr lang="pt-BR" b="1" dirty="0" smtClean="0"/>
              <a:t>Pais, e nós...</a:t>
            </a:r>
          </a:p>
          <a:p>
            <a:r>
              <a:rPr lang="pt-BR" b="1" dirty="0" smtClean="0"/>
              <a:t>Do livro</a:t>
            </a:r>
          </a:p>
          <a:p>
            <a:r>
              <a:rPr lang="pt-BR" b="1" dirty="0" smtClean="0"/>
              <a:t>As plantas curam</a:t>
            </a:r>
          </a:p>
          <a:p>
            <a:r>
              <a:rPr lang="pt-BR" b="1" dirty="0" smtClean="0"/>
              <a:t>Autor: Alfonsas Balbachas</a:t>
            </a:r>
          </a:p>
          <a:p>
            <a:r>
              <a:rPr lang="pt-BR" b="1" dirty="0" smtClean="0"/>
              <a:t>Ed: Missionária </a:t>
            </a:r>
            <a:r>
              <a:rPr lang="pt-BR" b="1" dirty="0" smtClean="0"/>
              <a:t>1965</a:t>
            </a:r>
          </a:p>
          <a:p>
            <a:r>
              <a:rPr lang="pt-BR" b="1" dirty="0" smtClean="0"/>
              <a:t>Musica Enya – Piano</a:t>
            </a:r>
          </a:p>
          <a:p>
            <a:r>
              <a:rPr lang="pt-BR" b="1" dirty="0" smtClean="0"/>
              <a:t>Imagem do google- big</a:t>
            </a:r>
            <a:endParaRPr lang="pt-BR" b="1" dirty="0" smtClean="0"/>
          </a:p>
          <a:p>
            <a:r>
              <a:rPr lang="pt-BR" b="1" dirty="0"/>
              <a:t> </a:t>
            </a:r>
            <a:r>
              <a:rPr lang="pt-BR" sz="2800" b="1" dirty="0" smtClean="0"/>
              <a:t>Atualmente </a:t>
            </a:r>
            <a:r>
              <a:rPr lang="pt-BR" sz="2800" b="1" dirty="0" smtClean="0"/>
              <a:t>estou usando muito o suco de</a:t>
            </a:r>
          </a:p>
          <a:p>
            <a:r>
              <a:rPr lang="pt-BR" sz="2800" b="1" dirty="0" smtClean="0"/>
              <a:t>Hortelã com agrião e coloco um galhinho bem pequeno de alecrim (se desejar).</a:t>
            </a:r>
          </a:p>
          <a:p>
            <a:r>
              <a:rPr lang="pt-BR" sz="2800" b="1" dirty="0" err="1" smtClean="0"/>
              <a:t>È</a:t>
            </a:r>
            <a:r>
              <a:rPr lang="pt-BR" sz="2800" b="1" dirty="0" smtClean="0"/>
              <a:t> </a:t>
            </a:r>
            <a:r>
              <a:rPr lang="pt-BR" sz="2800" b="1" dirty="0" smtClean="0"/>
              <a:t>ideal </a:t>
            </a:r>
            <a:r>
              <a:rPr lang="pt-BR" sz="2800" b="1" dirty="0" smtClean="0"/>
              <a:t>para a cura  de várias doenças e dá  bem estar </a:t>
            </a:r>
            <a:r>
              <a:rPr lang="pt-BR" sz="2800" b="1" dirty="0" smtClean="0"/>
              <a:t>físico e </a:t>
            </a:r>
            <a:r>
              <a:rPr lang="pt-BR" sz="2800" b="1" dirty="0" err="1" smtClean="0"/>
              <a:t>mental.Tomo</a:t>
            </a:r>
            <a:r>
              <a:rPr lang="pt-BR" sz="2800" b="1" dirty="0" smtClean="0"/>
              <a:t> </a:t>
            </a:r>
            <a:r>
              <a:rPr lang="pt-BR" sz="2800" b="1" dirty="0" smtClean="0"/>
              <a:t>1 copo duas a três vezes por semana</a:t>
            </a:r>
            <a:r>
              <a:rPr lang="pt-BR" sz="2800" b="1" dirty="0" smtClean="0"/>
              <a:t>.</a:t>
            </a:r>
          </a:p>
          <a:p>
            <a:r>
              <a:rPr lang="pt-BR" sz="2800" b="1" dirty="0"/>
              <a:t>*</a:t>
            </a:r>
            <a:r>
              <a:rPr lang="pt-BR" sz="2800" b="1" dirty="0" smtClean="0"/>
              <a:t> </a:t>
            </a:r>
            <a:r>
              <a:rPr lang="pt-BR" sz="2800" b="1" dirty="0" smtClean="0"/>
              <a:t>Chás são bons</a:t>
            </a:r>
          </a:p>
          <a:p>
            <a:r>
              <a:rPr lang="pt-BR" sz="2800" b="1" dirty="0" smtClean="0"/>
              <a:t>Mas é preciso saber usar</a:t>
            </a:r>
            <a:endParaRPr lang="pt-BR" sz="2800" b="1" dirty="0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0400" y="0"/>
            <a:ext cx="3911600" cy="3556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1800" y="3556000"/>
            <a:ext cx="4419600" cy="31496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650" y="4648200"/>
            <a:ext cx="4699000" cy="22098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330200" y="6032421"/>
            <a:ext cx="7569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 smtClean="0">
                <a:hlinkClick r:id="rId5"/>
              </a:rPr>
              <a:t>www.normasilveiramoraes.recantodasletras.com.br</a:t>
            </a:r>
            <a:endParaRPr lang="pt-BR" b="1" dirty="0" smtClean="0"/>
          </a:p>
          <a:p>
            <a:r>
              <a:rPr lang="pt-BR" b="1" dirty="0" smtClean="0">
                <a:hlinkClick r:id="rId6"/>
              </a:rPr>
              <a:t>www.sergrasan.com</a:t>
            </a:r>
            <a:r>
              <a:rPr lang="pt-BR" b="1" dirty="0" smtClean="0"/>
              <a:t>  - </a:t>
            </a:r>
            <a:r>
              <a:rPr lang="pt-BR" b="1" dirty="0" smtClean="0">
                <a:solidFill>
                  <a:srgbClr val="002060"/>
                </a:solidFill>
              </a:rPr>
              <a:t>Norma Natureza Slides</a:t>
            </a:r>
            <a:endParaRPr lang="pt-BR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2895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1000" advClick="0" advTm="22000">
        <p15:prstTrans prst="crush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AD2E03"/>
      </a:dk2>
      <a:lt2>
        <a:srgbClr val="D75626"/>
      </a:lt2>
      <a:accent1>
        <a:srgbClr val="760603"/>
      </a:accent1>
      <a:accent2>
        <a:srgbClr val="FA9C1F"/>
      </a:accent2>
      <a:accent3>
        <a:srgbClr val="D9BB55"/>
      </a:accent3>
      <a:accent4>
        <a:srgbClr val="829551"/>
      </a:accent4>
      <a:accent5>
        <a:srgbClr val="58A28B"/>
      </a:accent5>
      <a:accent6>
        <a:srgbClr val="426480"/>
      </a:accent6>
      <a:hlink>
        <a:srgbClr val="460402"/>
      </a:hlink>
      <a:folHlink>
        <a:srgbClr val="991111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4000"/>
                <a:hueMod val="22000"/>
                <a:satMod val="220000"/>
                <a:lumMod val="6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903AAAE-3EA5-424A-B142-CC51DC1F897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150</TotalTime>
  <Words>867</Words>
  <Application>Microsoft Office PowerPoint</Application>
  <PresentationFormat>Widescreen</PresentationFormat>
  <Paragraphs>165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Century Gothic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28</cp:revision>
  <dcterms:created xsi:type="dcterms:W3CDTF">2018-01-18T21:52:29Z</dcterms:created>
  <dcterms:modified xsi:type="dcterms:W3CDTF">2018-01-19T19:46:56Z</dcterms:modified>
</cp:coreProperties>
</file>