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63" r:id="rId3"/>
    <p:sldId id="258" r:id="rId4"/>
    <p:sldId id="267" r:id="rId5"/>
    <p:sldId id="266" r:id="rId6"/>
    <p:sldId id="269" r:id="rId7"/>
    <p:sldId id="271" r:id="rId8"/>
    <p:sldId id="273" r:id="rId9"/>
    <p:sldId id="268" r:id="rId10"/>
    <p:sldId id="270" r:id="rId11"/>
    <p:sldId id="260" r:id="rId12"/>
    <p:sldId id="274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5065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4935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055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1816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465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1351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8661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0983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44360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77569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09514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41B19-661A-41D2-8621-BB6219A16A15}" type="datetimeFigureOut">
              <a:rPr lang="pt-BR" smtClean="0"/>
              <a:t>17/03/2018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24CB0-F792-4857-9388-7FFD9C4B572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2919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96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33400" y="0"/>
            <a:ext cx="764540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</a:rPr>
              <a:t>CADINHO DE MINAS. </a:t>
            </a:r>
            <a:endParaRPr lang="pt-BR" sz="6000" b="1" dirty="0" smtClean="0">
              <a:ln>
                <a:solidFill>
                  <a:srgbClr val="00B050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(</a:t>
            </a: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Torneio da Ed Becalete- março </a:t>
            </a:r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2018</a:t>
            </a:r>
          </a:p>
          <a:p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Norma Aparecida Silveira de </a:t>
            </a: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M</a:t>
            </a:r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oraes</a:t>
            </a:r>
          </a:p>
          <a:p>
            <a:endParaRPr lang="pt-BR" sz="3600" b="1" dirty="0" smtClean="0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  <a:p>
            <a:endParaRPr lang="pt-BR" sz="3600" b="1" dirty="0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  <a:p>
            <a:endParaRPr lang="pt-BR" sz="3600" b="1" dirty="0" smtClean="0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  <a:p>
            <a:endParaRPr lang="pt-BR" sz="3600" b="1" dirty="0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  <a:p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Divulgação</a:t>
            </a:r>
          </a:p>
          <a:p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Norma Natureza</a:t>
            </a:r>
          </a:p>
          <a:p>
            <a:r>
              <a:rPr lang="pt-BR" sz="3600" b="1" dirty="0" smtClean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www.sergrasan.com.br</a:t>
            </a: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/>
            </a:r>
            <a:b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</a:br>
            <a:endParaRPr lang="pt-BR" sz="3600" b="1" dirty="0">
              <a:ln>
                <a:solidFill>
                  <a:srgbClr val="00B0F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00016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  <p:sndAc>
          <p:stSnd loop="1">
            <p:snd r:embed="rId2" name="Leandro e Leonardo - Talismã.wav"/>
          </p:stSnd>
        </p:sndAc>
      </p:transition>
    </mc:Choice>
    <mc:Fallback>
      <p:transition spd="slow" advClick="0" advTm="15000">
        <p:fade/>
        <p:sndAc>
          <p:stSnd loop="1">
            <p:snd r:embed="rId2" name="Leandro e Leonardo - Talismã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6100" y="546100"/>
            <a:ext cx="8204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  <a:t>Saudade cheiro de mato</a:t>
            </a:r>
            <a:b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  <a:t>Barulho da água caindo</a:t>
            </a:r>
            <a:b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  <a:t>Passarinho cantando, </a:t>
            </a:r>
            <a:br>
              <a:rPr lang="pt-BR" sz="3200" b="1" dirty="0">
                <a:ln>
                  <a:solidFill>
                    <a:srgbClr val="92D050"/>
                  </a:solidFill>
                </a:ln>
                <a:solidFill>
                  <a:schemeClr val="bg1"/>
                </a:solidFill>
              </a:rPr>
            </a:br>
            <a:endParaRPr lang="pt-BR" sz="3200" b="1" dirty="0">
              <a:ln>
                <a:solidFill>
                  <a:srgbClr val="92D05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1236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8400" y="698500"/>
            <a:ext cx="74295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O galo da madrugada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As vacas também berrando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Bezerrinhos respondendo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endParaRPr lang="pt-BR" sz="3600" b="1" dirty="0">
              <a:ln>
                <a:solidFill>
                  <a:srgbClr val="0070C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084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5500" y="584200"/>
            <a:ext cx="77343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Meu pai levantando cedinho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Acendendo o fogão de lenha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O barulho do moinho de café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O cheiro do café coado</a:t>
            </a:r>
            <a:br>
              <a:rPr lang="pt-BR" sz="28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endParaRPr lang="pt-B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016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5450" y="546100"/>
            <a:ext cx="829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Esparramando pela casa</a:t>
            </a:r>
            <a:b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Barulheira no galinheiro</a:t>
            </a:r>
            <a:b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Os porcos no chiqueiro</a:t>
            </a:r>
            <a:b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Todos pedindo já a comida</a:t>
            </a:r>
            <a:br>
              <a:rPr lang="pt-BR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</a:br>
            <a:endParaRPr lang="pt-BR" sz="3200" b="1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698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4700" y="495300"/>
            <a:ext cx="789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O </a:t>
            </a: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cavalo nas pastagens</a:t>
            </a:r>
            <a:b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O barulho do vento</a:t>
            </a:r>
            <a:b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Sacudindo as árvores</a:t>
            </a:r>
            <a:b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B0F0"/>
                  </a:solidFill>
                </a:ln>
                <a:solidFill>
                  <a:schemeClr val="bg1"/>
                </a:solidFill>
              </a:rPr>
              <a:t>Redemoinho no terreiro</a:t>
            </a:r>
          </a:p>
        </p:txBody>
      </p:sp>
    </p:spTree>
    <p:extLst>
      <p:ext uri="{BB962C8B-B14F-4D97-AF65-F5344CB8AC3E}">
        <p14:creationId xmlns:p14="http://schemas.microsoft.com/office/powerpoint/2010/main" val="3106294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03300" y="317500"/>
            <a:ext cx="83693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  <a:t>Chuva molhando a horta</a:t>
            </a:r>
            <a:b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</a:b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  <a:t>O pomar e as plantações</a:t>
            </a:r>
            <a:b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</a:b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  <a:t>Paisagens tão bucólicas</a:t>
            </a:r>
            <a:b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</a:br>
            <a: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  <a:t>Despertando minha saudade</a:t>
            </a:r>
            <a:br>
              <a:rPr lang="pt-BR" sz="3200" dirty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</a:rPr>
            </a:br>
            <a:endParaRPr lang="pt-BR" sz="3200" dirty="0">
              <a:ln>
                <a:solidFill>
                  <a:srgbClr val="7030A0"/>
                </a:solidFill>
              </a:ln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820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4400" y="431800"/>
            <a:ext cx="75311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Da casa aonde nasci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Da comida da mamãe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Saudades invade o coração</a:t>
            </a:r>
            <a:b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</a:br>
            <a:r>
              <a:rPr lang="pt-BR" sz="3600" b="1" dirty="0">
                <a:ln>
                  <a:solidFill>
                    <a:srgbClr val="0070C0"/>
                  </a:solidFill>
                </a:ln>
                <a:solidFill>
                  <a:schemeClr val="bg1"/>
                </a:solidFill>
              </a:rPr>
              <a:t>Sou árvore bem crescida</a:t>
            </a:r>
          </a:p>
        </p:txBody>
      </p:sp>
    </p:spTree>
    <p:extLst>
      <p:ext uri="{BB962C8B-B14F-4D97-AF65-F5344CB8AC3E}">
        <p14:creationId xmlns:p14="http://schemas.microsoft.com/office/powerpoint/2010/main" val="3692222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469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47700" y="419100"/>
            <a:ext cx="7569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Mas as raízes beijam o chão</a:t>
            </a:r>
            <a:b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E da copa, olho em volta</a:t>
            </a:r>
            <a:b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E Minas de vez em quando</a:t>
            </a:r>
            <a:b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Visito na saudade</a:t>
            </a:r>
            <a:b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</a:br>
            <a:r>
              <a:rPr lang="pt-BR" sz="3200" b="1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</a:rPr>
              <a:t>Vou em meu pensamento</a:t>
            </a:r>
          </a:p>
        </p:txBody>
      </p:sp>
    </p:spTree>
    <p:extLst>
      <p:ext uri="{BB962C8B-B14F-4D97-AF65-F5344CB8AC3E}">
        <p14:creationId xmlns:p14="http://schemas.microsoft.com/office/powerpoint/2010/main" val="2877111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70000" y="203200"/>
            <a:ext cx="7874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rgbClr val="FFFF00"/>
                </a:solidFill>
              </a:rPr>
              <a:t>TEMPO QUE PASSA </a:t>
            </a:r>
            <a:r>
              <a:rPr lang="pt-BR" sz="2800" b="1" dirty="0" smtClean="0">
                <a:solidFill>
                  <a:srgbClr val="FFFF00"/>
                </a:solidFill>
              </a:rPr>
              <a:t>VOANDO</a:t>
            </a:r>
            <a:r>
              <a:rPr lang="pt-BR" sz="2800" b="1" dirty="0">
                <a:solidFill>
                  <a:srgbClr val="FFFF00"/>
                </a:solidFill>
              </a:rPr>
              <a:t/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MAS QUE FICA A </a:t>
            </a:r>
            <a:r>
              <a:rPr lang="pt-BR" sz="2800" b="1" dirty="0" smtClean="0">
                <a:solidFill>
                  <a:srgbClr val="FFFF00"/>
                </a:solidFill>
              </a:rPr>
              <a:t>SAUDADE</a:t>
            </a:r>
            <a:r>
              <a:rPr lang="pt-BR" sz="2800" b="1" dirty="0">
                <a:solidFill>
                  <a:srgbClr val="FFFF00"/>
                </a:solidFill>
              </a:rPr>
              <a:t/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OS PENSAMENTOS </a:t>
            </a:r>
            <a:r>
              <a:rPr lang="pt-BR" sz="2800" b="1" dirty="0" smtClean="0">
                <a:solidFill>
                  <a:srgbClr val="FFFF00"/>
                </a:solidFill>
              </a:rPr>
              <a:t>VIAJANDO</a:t>
            </a:r>
            <a:r>
              <a:rPr lang="pt-BR" sz="2800" b="1" dirty="0">
                <a:solidFill>
                  <a:srgbClr val="FFFF00"/>
                </a:solidFill>
              </a:rPr>
              <a:t/>
            </a:r>
            <a:br>
              <a:rPr lang="pt-BR" sz="2800" b="1" dirty="0">
                <a:solidFill>
                  <a:srgbClr val="FFFF00"/>
                </a:solidFill>
              </a:rPr>
            </a:br>
            <a:r>
              <a:rPr lang="pt-BR" sz="2800" b="1" dirty="0">
                <a:solidFill>
                  <a:srgbClr val="FFFF00"/>
                </a:solidFill>
              </a:rPr>
              <a:t>LEMBRANÇAS DE FELICIDADE</a:t>
            </a:r>
          </a:p>
        </p:txBody>
      </p:sp>
    </p:spTree>
    <p:extLst>
      <p:ext uri="{BB962C8B-B14F-4D97-AF65-F5344CB8AC3E}">
        <p14:creationId xmlns:p14="http://schemas.microsoft.com/office/powerpoint/2010/main" val="3759349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49500" y="114300"/>
            <a:ext cx="58420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>UMA BELA TELA </a:t>
            </a:r>
            <a:r>
              <a:rPr lang="pt-BR" sz="2800" b="1" dirty="0" smtClean="0">
                <a:ln>
                  <a:solidFill>
                    <a:srgbClr val="FFFF00"/>
                  </a:solidFill>
                </a:ln>
              </a:rPr>
              <a:t>PINTANDO</a:t>
            </a: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/>
            </a:r>
            <a:br>
              <a:rPr lang="pt-BR" sz="2800" b="1" dirty="0">
                <a:ln>
                  <a:solidFill>
                    <a:srgbClr val="FFFF00"/>
                  </a:solidFill>
                </a:ln>
              </a:rPr>
            </a:b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>DA VIDA QUE SE </a:t>
            </a:r>
            <a:r>
              <a:rPr lang="pt-BR" sz="2800" b="1" dirty="0" smtClean="0">
                <a:ln>
                  <a:solidFill>
                    <a:srgbClr val="FFFF00"/>
                  </a:solidFill>
                </a:ln>
              </a:rPr>
              <a:t>PASSARA</a:t>
            </a: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/>
            </a:r>
            <a:br>
              <a:rPr lang="pt-BR" sz="2800" b="1" dirty="0">
                <a:ln>
                  <a:solidFill>
                    <a:srgbClr val="FFFF00"/>
                  </a:solidFill>
                </a:ln>
              </a:rPr>
            </a:b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>MUITO BELO VAI </a:t>
            </a:r>
            <a:r>
              <a:rPr lang="pt-BR" sz="2800" b="1" dirty="0" smtClean="0">
                <a:ln>
                  <a:solidFill>
                    <a:srgbClr val="FFFF00"/>
                  </a:solidFill>
                </a:ln>
              </a:rPr>
              <a:t>FICANDO</a:t>
            </a: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/>
            </a:r>
            <a:br>
              <a:rPr lang="pt-BR" sz="2800" b="1" dirty="0">
                <a:ln>
                  <a:solidFill>
                    <a:srgbClr val="FFFF00"/>
                  </a:solidFill>
                </a:ln>
              </a:rPr>
            </a:br>
            <a:r>
              <a:rPr lang="pt-BR" sz="2800" b="1" dirty="0">
                <a:ln>
                  <a:solidFill>
                    <a:srgbClr val="FFFF00"/>
                  </a:solidFill>
                </a:ln>
              </a:rPr>
              <a:t>DESTES DIAS QUE SE FORAM</a:t>
            </a:r>
            <a:endParaRPr lang="pt-BR" sz="2800" dirty="0">
              <a:ln>
                <a:solidFill>
                  <a:srgbClr val="FFFF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385315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46100" y="406400"/>
            <a:ext cx="6858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solidFill>
                  <a:schemeClr val="bg1"/>
                </a:solidFill>
              </a:rPr>
              <a:t>CADINHO DE MINAS. (Torneio da Ed Becalete- março 2018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FORMATAÇÃO E OBRA POÉTICA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IMAGEM PESSOAIS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MÚSICA: Leandro Talismã</a:t>
            </a:r>
          </a:p>
          <a:p>
            <a:endParaRPr lang="pt-BR" b="1" dirty="0">
              <a:solidFill>
                <a:schemeClr val="bg1"/>
              </a:solidFill>
            </a:endParaRPr>
          </a:p>
          <a:p>
            <a:r>
              <a:rPr lang="pt-BR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WWW.SERGRASAN.COM.BR</a:t>
            </a:r>
          </a:p>
          <a:p>
            <a:r>
              <a:rPr lang="pt-BR" b="1" dirty="0" smtClean="0">
                <a:solidFill>
                  <a:schemeClr val="bg1"/>
                </a:solidFill>
              </a:rPr>
              <a:t>NORMA NATUREZA</a:t>
            </a:r>
            <a:endParaRPr lang="pt-B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815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5000">
        <p15:prstTrans prst="crush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87</Words>
  <Application>Microsoft Office PowerPoint</Application>
  <PresentationFormat>Apresentação na tela (4:3)</PresentationFormat>
  <Paragraphs>29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2018-03-17T19:33:53Z</dcterms:created>
  <dcterms:modified xsi:type="dcterms:W3CDTF">2018-03-17T20:39:02Z</dcterms:modified>
</cp:coreProperties>
</file>