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7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56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0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4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08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162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304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447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9548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112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2164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929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0179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70845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156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322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15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214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324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8515B-D99C-4589-85E0-E7787CFC1A7B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709A590-D1B7-48F3-A4E2-08445432D0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377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</p:sldLayoutIdLst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exels.com/pt-br/foto/cachoeira-natureza-paisagem-primavera-verde-1991621/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rh2ox/5694503506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es/paisajes/rio/rio-amanecer-atardecer-reflexion-arboles-agua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1600502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cascada-r%C3%ADo-el-agua-aguas-721273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www.flickr.com/photos/55953988@N00/3993921018/in/photostream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exels.com/pt-br/foto/agua-ao-ar-livre-cachoeiras-cascatas-76998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eira em meio à vegetação&#10;&#10;Descrição gerada automaticamente">
            <a:extLst>
              <a:ext uri="{FF2B5EF4-FFF2-40B4-BE49-F238E27FC236}">
                <a16:creationId xmlns:a16="http://schemas.microsoft.com/office/drawing/2014/main" id="{6D020D19-506F-4EFE-135E-E9A2A98EC0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8066" r="2933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2BBB6237-30F3-E9E7-6861-FC5C1900E3BD}"/>
              </a:ext>
            </a:extLst>
          </p:cNvPr>
          <p:cNvSpPr txBox="1"/>
          <p:nvPr/>
        </p:nvSpPr>
        <p:spPr>
          <a:xfrm>
            <a:off x="2672862" y="592853"/>
            <a:ext cx="597876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Amasis MT Pro Black" panose="02040A04050005020304" pitchFamily="18" charset="0"/>
              </a:rPr>
              <a:t>Meio ambiente</a:t>
            </a:r>
          </a:p>
          <a:p>
            <a:pPr algn="ctr"/>
            <a:endParaRPr lang="pt-BR" sz="3200" dirty="0">
              <a:solidFill>
                <a:srgbClr val="FFFF00"/>
              </a:solidFill>
              <a:latin typeface="Amasis MT Pro Black" panose="02040A04050005020304" pitchFamily="18" charset="0"/>
            </a:endParaRPr>
          </a:p>
          <a:p>
            <a:pPr algn="ctr"/>
            <a:r>
              <a:rPr lang="pt-BR" sz="3200" dirty="0">
                <a:solidFill>
                  <a:srgbClr val="FFFF00"/>
                </a:solidFill>
                <a:latin typeface="Amasis MT Pro Black" panose="02040A04050005020304" pitchFamily="18" charset="0"/>
              </a:rPr>
              <a:t>Apresentando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latin typeface="Amasis MT Pro Black" panose="02040A04050005020304" pitchFamily="18" charset="0"/>
              </a:rPr>
              <a:t>Norma </a:t>
            </a:r>
            <a:r>
              <a:rPr lang="pt-BR" sz="3200" dirty="0" err="1">
                <a:solidFill>
                  <a:srgbClr val="FFFF00"/>
                </a:solidFill>
                <a:latin typeface="Amasis MT Pro Black" panose="02040A04050005020304" pitchFamily="18" charset="0"/>
              </a:rPr>
              <a:t>Ap</a:t>
            </a:r>
            <a:r>
              <a:rPr lang="pt-BR" sz="3200" dirty="0">
                <a:solidFill>
                  <a:srgbClr val="FFFF00"/>
                </a:solidFill>
                <a:latin typeface="Amasis MT Pro Black" panose="02040A04050005020304" pitchFamily="18" charset="0"/>
              </a:rPr>
              <a:t> S. de Moraes</a:t>
            </a:r>
          </a:p>
          <a:p>
            <a:pPr algn="ctr"/>
            <a:endParaRPr lang="pt-BR" sz="3200" dirty="0">
              <a:solidFill>
                <a:srgbClr val="FFFF00"/>
              </a:solidFill>
              <a:latin typeface="Amasis MT Pro Black" panose="02040A04050005020304" pitchFamily="18" charset="0"/>
            </a:endParaRPr>
          </a:p>
          <a:p>
            <a:pPr algn="ctr"/>
            <a:endParaRPr lang="pt-BR" sz="3200" dirty="0">
              <a:solidFill>
                <a:srgbClr val="FFFF00"/>
              </a:solidFill>
              <a:latin typeface="Amasis MT Pro Black" panose="02040A04050005020304" pitchFamily="18" charset="0"/>
            </a:endParaRPr>
          </a:p>
          <a:p>
            <a:pPr algn="ctr"/>
            <a:endParaRPr lang="pt-BR" sz="3200" dirty="0">
              <a:solidFill>
                <a:srgbClr val="FFFF00"/>
              </a:solidFill>
              <a:latin typeface="Amasis MT Pro Black" panose="02040A04050005020304" pitchFamily="18" charset="0"/>
            </a:endParaRPr>
          </a:p>
          <a:p>
            <a:pPr algn="ctr"/>
            <a:endParaRPr lang="pt-BR" sz="3200" dirty="0">
              <a:solidFill>
                <a:srgbClr val="FFFF00"/>
              </a:solidFill>
              <a:latin typeface="Amasis MT Pro Black" panose="02040A04050005020304" pitchFamily="18" charset="0"/>
            </a:endParaRPr>
          </a:p>
          <a:p>
            <a:pPr algn="ctr"/>
            <a:r>
              <a:rPr lang="pt-BR" sz="3200" dirty="0">
                <a:solidFill>
                  <a:srgbClr val="FFFF00"/>
                </a:solidFill>
                <a:latin typeface="Amasis MT Pro Black" panose="02040A04050005020304" pitchFamily="18" charset="0"/>
              </a:rPr>
              <a:t>Divulgação</a:t>
            </a:r>
          </a:p>
          <a:p>
            <a:pPr algn="ctr"/>
            <a:endParaRPr lang="pt-BR" sz="3200" dirty="0">
              <a:solidFill>
                <a:srgbClr val="FFFF00"/>
              </a:solidFill>
              <a:latin typeface="Amasis MT Pro Black" panose="02040A04050005020304" pitchFamily="18" charset="0"/>
            </a:endParaRPr>
          </a:p>
          <a:p>
            <a:pPr algn="ctr"/>
            <a:r>
              <a:rPr lang="pt-BR" sz="3200" dirty="0">
                <a:solidFill>
                  <a:srgbClr val="FFFF00"/>
                </a:solidFill>
                <a:latin typeface="Amasis MT Pro Black" panose="02040A04050005020304" pitchFamily="18" charset="0"/>
              </a:rPr>
              <a:t>Norma Silveira Natureza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latin typeface="Amasis MT Pro Black" panose="02040A04050005020304" pitchFamily="18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423947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  <p:sndAc>
          <p:stSnd loop="1">
            <p:snd r:embed="rId2" name="Gilberto Gil - Andar Com Fé (2).wav"/>
          </p:stSnd>
        </p:sndAc>
      </p:transition>
    </mc:Choice>
    <mc:Fallback>
      <p:transition spd="slow" advClick="0" advTm="15000">
        <p:split orient="vert"/>
        <p:sndAc>
          <p:stSnd loop="1">
            <p:snd r:embed="rId2" name="Gilberto Gil - Andar Com Fé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eira no meio de um rio&#10;&#10;Descrição gerada automaticamente">
            <a:extLst>
              <a:ext uri="{FF2B5EF4-FFF2-40B4-BE49-F238E27FC236}">
                <a16:creationId xmlns:a16="http://schemas.microsoft.com/office/drawing/2014/main" id="{0CA469EB-D0D8-939B-CF81-A61CF7938A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026" r="308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5B79F71-A786-929F-AF16-0CA874B4997C}"/>
              </a:ext>
            </a:extLst>
          </p:cNvPr>
          <p:cNvSpPr txBox="1"/>
          <p:nvPr/>
        </p:nvSpPr>
        <p:spPr>
          <a:xfrm>
            <a:off x="8959270" y="6657945"/>
            <a:ext cx="18473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endParaRPr lang="pt-BR" sz="700" dirty="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5EC8D40-BE63-4F63-9142-72DAE2515307}"/>
              </a:ext>
            </a:extLst>
          </p:cNvPr>
          <p:cNvSpPr txBox="1"/>
          <p:nvPr/>
        </p:nvSpPr>
        <p:spPr>
          <a:xfrm>
            <a:off x="401934" y="4793064"/>
            <a:ext cx="67524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Amar e cuidar da natureza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Para poder a vida sobreviver</a:t>
            </a:r>
          </a:p>
        </p:txBody>
      </p:sp>
    </p:spTree>
    <p:extLst>
      <p:ext uri="{BB962C8B-B14F-4D97-AF65-F5344CB8AC3E}">
        <p14:creationId xmlns:p14="http://schemas.microsoft.com/office/powerpoint/2010/main" val="88685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6ED2A292-EAED-2F08-B92C-7715FF273A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657" r="29344" b="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54C7A8C-CC5A-216E-5B4C-3EF1E9849C3E}"/>
              </a:ext>
            </a:extLst>
          </p:cNvPr>
          <p:cNvSpPr txBox="1"/>
          <p:nvPr/>
        </p:nvSpPr>
        <p:spPr>
          <a:xfrm>
            <a:off x="1336432" y="160774"/>
            <a:ext cx="7576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Os recursos com toda certeza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Pode um dia se findar, acabar</a:t>
            </a:r>
          </a:p>
        </p:txBody>
      </p:sp>
    </p:spTree>
    <p:extLst>
      <p:ext uri="{BB962C8B-B14F-4D97-AF65-F5344CB8AC3E}">
        <p14:creationId xmlns:p14="http://schemas.microsoft.com/office/powerpoint/2010/main" val="40042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Rio com árvores ao fundo&#10;&#10;Descrição gerada automaticamente">
            <a:extLst>
              <a:ext uri="{FF2B5EF4-FFF2-40B4-BE49-F238E27FC236}">
                <a16:creationId xmlns:a16="http://schemas.microsoft.com/office/drawing/2014/main" id="{E7B0A6AC-70D7-D258-1237-8B9CD5D5F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0999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0CDBA3B-B893-065A-85FF-D38E6A4861DA}"/>
              </a:ext>
            </a:extLst>
          </p:cNvPr>
          <p:cNvSpPr txBox="1"/>
          <p:nvPr/>
        </p:nvSpPr>
        <p:spPr>
          <a:xfrm>
            <a:off x="803868" y="5235191"/>
            <a:ext cx="669220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Sem águas e sem as nascentes</a:t>
            </a:r>
          </a:p>
          <a:p>
            <a:r>
              <a:rPr lang="pt-BR" sz="2800" b="1" dirty="0">
                <a:solidFill>
                  <a:srgbClr val="FFFF00"/>
                </a:solidFill>
              </a:rPr>
              <a:t>Sem os rios não há biodiversidade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34482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eira no meio de uma floresta&#10;&#10;Descrição gerada automaticamente">
            <a:extLst>
              <a:ext uri="{FF2B5EF4-FFF2-40B4-BE49-F238E27FC236}">
                <a16:creationId xmlns:a16="http://schemas.microsoft.com/office/drawing/2014/main" id="{3E2EFBED-C35A-14A7-D74D-7B525E1991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7D8D40D-16E6-C209-2990-8C4CEC04029B}"/>
              </a:ext>
            </a:extLst>
          </p:cNvPr>
          <p:cNvSpPr txBox="1"/>
          <p:nvPr/>
        </p:nvSpPr>
        <p:spPr>
          <a:xfrm>
            <a:off x="512466" y="5004079"/>
            <a:ext cx="8350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pt-BR" sz="32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É preciso o homem estar consciente</a:t>
            </a:r>
          </a:p>
          <a:p>
            <a:r>
              <a:rPr lang="pt-BR" sz="32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E reconhecer a urgente sustentabilidade</a:t>
            </a:r>
          </a:p>
        </p:txBody>
      </p:sp>
    </p:spTree>
    <p:extLst>
      <p:ext uri="{BB962C8B-B14F-4D97-AF65-F5344CB8AC3E}">
        <p14:creationId xmlns:p14="http://schemas.microsoft.com/office/powerpoint/2010/main" val="212595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eira com pedras e água ao fundo&#10;&#10;Descrição gerada automaticamente">
            <a:extLst>
              <a:ext uri="{FF2B5EF4-FFF2-40B4-BE49-F238E27FC236}">
                <a16:creationId xmlns:a16="http://schemas.microsoft.com/office/drawing/2014/main" id="{18C31875-2D3A-56B8-DDB7-F079EACC9C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406"/>
          <a:stretch/>
        </p:blipFill>
        <p:spPr>
          <a:xfrm>
            <a:off x="-4197" y="10"/>
            <a:ext cx="4576197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44B32BF-6FC5-0089-E4A1-2F1523CA93AF}"/>
              </a:ext>
            </a:extLst>
          </p:cNvPr>
          <p:cNvSpPr txBox="1"/>
          <p:nvPr/>
        </p:nvSpPr>
        <p:spPr>
          <a:xfrm>
            <a:off x="4836318" y="2249487"/>
            <a:ext cx="3449240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>
                <a:hlinkClick r:id="rId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BY</a:t>
            </a:r>
            <a:endParaRPr lang="en-US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51F3783-B0B5-D7AF-4661-84B3FBEB15E9}"/>
              </a:ext>
            </a:extLst>
          </p:cNvPr>
          <p:cNvSpPr txBox="1"/>
          <p:nvPr/>
        </p:nvSpPr>
        <p:spPr>
          <a:xfrm>
            <a:off x="1861888" y="488938"/>
            <a:ext cx="7335297" cy="4983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456997E0-A567-F706-A242-92601C73CD68}"/>
              </a:ext>
            </a:extLst>
          </p:cNvPr>
          <p:cNvSpPr txBox="1"/>
          <p:nvPr/>
        </p:nvSpPr>
        <p:spPr>
          <a:xfrm>
            <a:off x="4761309" y="100484"/>
            <a:ext cx="4082064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/>
              <a:t>Meio ambiente</a:t>
            </a:r>
          </a:p>
          <a:p>
            <a:r>
              <a:rPr lang="pt-BR" sz="2800" dirty="0"/>
              <a:t>Norma </a:t>
            </a:r>
            <a:r>
              <a:rPr lang="pt-BR" sz="2800" dirty="0" err="1"/>
              <a:t>Ap</a:t>
            </a:r>
            <a:r>
              <a:rPr lang="pt-BR" sz="2800" dirty="0"/>
              <a:t> Silveira de Moraes</a:t>
            </a:r>
          </a:p>
          <a:p>
            <a:r>
              <a:rPr lang="pt-BR" sz="2800" dirty="0"/>
              <a:t>Imagens Bing google</a:t>
            </a:r>
          </a:p>
          <a:p>
            <a:r>
              <a:rPr lang="pt-BR" sz="2800" dirty="0"/>
              <a:t>Musica. Andar com fé Gilberto Gil</a:t>
            </a:r>
          </a:p>
          <a:p>
            <a:r>
              <a:rPr lang="pt-BR" sz="2800"/>
              <a:t>Divulgação </a:t>
            </a:r>
            <a:endParaRPr lang="pt-BR" sz="2800" dirty="0"/>
          </a:p>
          <a:p>
            <a:r>
              <a:rPr lang="pt-BR" sz="2800" dirty="0"/>
              <a:t>Norma Silveira Natureza</a:t>
            </a:r>
          </a:p>
          <a:p>
            <a:r>
              <a:rPr lang="pt-BR" sz="2800" dirty="0">
                <a:hlinkClick r:id="rId6"/>
              </a:rPr>
              <a:t>www.sergrasan.com</a:t>
            </a:r>
            <a:endParaRPr lang="pt-BR" sz="2800" dirty="0"/>
          </a:p>
          <a:p>
            <a:r>
              <a:rPr lang="pt-BR" sz="2800" dirty="0"/>
              <a:t>Julho 2023</a:t>
            </a:r>
          </a:p>
          <a:p>
            <a:r>
              <a:rPr lang="pt-BR" sz="2800" dirty="0"/>
              <a:t>Site</a:t>
            </a:r>
          </a:p>
          <a:p>
            <a:r>
              <a:rPr lang="pt-BR" sz="2800" dirty="0">
                <a:hlinkClick r:id="rId7"/>
              </a:rPr>
              <a:t>www.normasilveiramoraes.recantodasletras.com.br</a:t>
            </a:r>
            <a:endParaRPr lang="pt-BR" sz="2800" dirty="0"/>
          </a:p>
          <a:p>
            <a:endParaRPr lang="pt-BR" sz="20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5197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Cachoeira com pedras e água ao fundo&#10;&#10;Descrição gerada automaticamente com confiança média">
            <a:extLst>
              <a:ext uri="{FF2B5EF4-FFF2-40B4-BE49-F238E27FC236}">
                <a16:creationId xmlns:a16="http://schemas.microsoft.com/office/drawing/2014/main" id="{1651FDB6-2904-B2CF-5E01-CF33531DE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-75117" y="0"/>
            <a:ext cx="4410736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7678988-A1D5-4BED-CD24-222241C07E21}"/>
              </a:ext>
            </a:extLst>
          </p:cNvPr>
          <p:cNvSpPr txBox="1"/>
          <p:nvPr/>
        </p:nvSpPr>
        <p:spPr>
          <a:xfrm>
            <a:off x="4129873" y="81376"/>
            <a:ext cx="4582048" cy="685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/>
              <a:t>MEIO AMBIENTE</a:t>
            </a:r>
          </a:p>
          <a:p>
            <a:pPr algn="ctr"/>
            <a:endParaRPr lang="pt-BR" sz="2400" b="1" dirty="0"/>
          </a:p>
          <a:p>
            <a:pPr algn="ctr"/>
            <a:r>
              <a:rPr lang="pt-BR" sz="2400" b="1" dirty="0"/>
              <a:t>Amar e cuidar da natureza</a:t>
            </a:r>
          </a:p>
          <a:p>
            <a:pPr algn="ctr"/>
            <a:r>
              <a:rPr lang="pt-BR" sz="2400" b="1" dirty="0"/>
              <a:t>Para no futuro a vida sobreviver</a:t>
            </a:r>
          </a:p>
          <a:p>
            <a:pPr algn="ctr"/>
            <a:r>
              <a:rPr lang="pt-BR" sz="2400" b="1" dirty="0"/>
              <a:t>Os recursos com toda certeza</a:t>
            </a:r>
          </a:p>
          <a:p>
            <a:pPr algn="ctr"/>
            <a:r>
              <a:rPr lang="pt-BR" sz="2400" b="1" dirty="0"/>
              <a:t>Pode sim um dia findar</a:t>
            </a:r>
          </a:p>
          <a:p>
            <a:pPr algn="ctr"/>
            <a:endParaRPr lang="pt-BR" sz="2400" b="1" dirty="0"/>
          </a:p>
          <a:p>
            <a:pPr algn="ctr"/>
            <a:r>
              <a:rPr lang="pt-BR" sz="2400" b="1" dirty="0"/>
              <a:t>Sem águas e sem as nascentes</a:t>
            </a:r>
          </a:p>
          <a:p>
            <a:pPr algn="ctr"/>
            <a:r>
              <a:rPr lang="pt-BR" sz="2400" b="1" dirty="0"/>
              <a:t>Sem rios não há biodiversidade</a:t>
            </a:r>
          </a:p>
          <a:p>
            <a:pPr algn="ctr"/>
            <a:r>
              <a:rPr lang="pt-BR" sz="2400" b="1" dirty="0"/>
              <a:t>É preciso o homem estar consciente</a:t>
            </a:r>
          </a:p>
          <a:p>
            <a:pPr algn="ctr"/>
            <a:r>
              <a:rPr lang="pt-BR" sz="2400" b="1" dirty="0"/>
              <a:t>E reconhecer  a sustentabilidade</a:t>
            </a:r>
          </a:p>
          <a:p>
            <a:pPr algn="ctr"/>
            <a:r>
              <a:rPr lang="pt-BR" sz="2400" b="1" dirty="0"/>
              <a:t>(Norma Silveira Moraes) julho 2023</a:t>
            </a:r>
          </a:p>
          <a:p>
            <a:pPr algn="ctr"/>
            <a:endParaRPr lang="pt-BR" sz="2400" b="1" dirty="0"/>
          </a:p>
          <a:p>
            <a:pPr algn="ctr"/>
            <a:r>
              <a:rPr lang="pt-BR" sz="2400" b="1" dirty="0"/>
              <a:t>Norma Silveira Natureza Slides</a:t>
            </a:r>
          </a:p>
          <a:p>
            <a:pPr algn="ctr"/>
            <a:r>
              <a:rPr lang="pt-BR" sz="2400" b="1" dirty="0"/>
              <a:t>www.sergrasan.com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7655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</p:sld>
</file>

<file path=ppt/theme/theme1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TM02892315[[fn=Cacho]]</Template>
  <TotalTime>79</TotalTime>
  <Words>162</Words>
  <Application>Microsoft Office PowerPoint</Application>
  <PresentationFormat>Apresentação na tela (4:3)</PresentationFormat>
  <Paragraphs>47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Amasis MT Pro Black</vt:lpstr>
      <vt:lpstr>Arial</vt:lpstr>
      <vt:lpstr>Century Gothic</vt:lpstr>
      <vt:lpstr>Wingdings 3</vt:lpstr>
      <vt:lpstr>Cacho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</cp:revision>
  <dcterms:created xsi:type="dcterms:W3CDTF">2023-07-31T16:33:42Z</dcterms:created>
  <dcterms:modified xsi:type="dcterms:W3CDTF">2023-07-31T17:52:45Z</dcterms:modified>
</cp:coreProperties>
</file>