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3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9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10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9514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9455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55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336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6318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427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461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77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103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8642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37633-0EDF-42AC-A4AD-DCE23829D346}" type="datetimeFigureOut">
              <a:rPr lang="pt-BR" smtClean="0"/>
              <a:t>21/09/2016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FA7D3-E782-4343-B5CE-5CE9AB5863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935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48396"/>
            <a:ext cx="9144000" cy="410960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u="sng" dirty="0" smtClean="0">
                <a:solidFill>
                  <a:srgbClr val="33CC33"/>
                </a:solidFill>
              </a:rPr>
              <a:t>COLEÇÃO DE BANNERS SOBRE A NATUREZA 01</a:t>
            </a:r>
          </a:p>
          <a:p>
            <a:pPr algn="ctr"/>
            <a:r>
              <a:rPr lang="pt-BR" sz="2800" b="1" dirty="0" smtClean="0">
                <a:solidFill>
                  <a:srgbClr val="33CC33"/>
                </a:solidFill>
              </a:rPr>
              <a:t>POESIAS E MENSAGENS</a:t>
            </a:r>
          </a:p>
          <a:p>
            <a:pPr algn="ctr"/>
            <a:r>
              <a:rPr lang="pt-BR" sz="2800" b="1" dirty="0" smtClean="0">
                <a:solidFill>
                  <a:srgbClr val="33CC33"/>
                </a:solidFill>
              </a:rPr>
              <a:t>CRIAÇÃO NORMA APARECIDA SILVEIRA DE MORAES</a:t>
            </a:r>
          </a:p>
          <a:p>
            <a:pPr algn="ctr"/>
            <a:r>
              <a:rPr lang="pt-BR" sz="2800" b="1" dirty="0" smtClean="0">
                <a:solidFill>
                  <a:srgbClr val="33CC33"/>
                </a:solidFill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rgbClr val="33CC33"/>
                </a:solidFill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solidFill>
                  <a:srgbClr val="33CC33"/>
                </a:solidFill>
              </a:rPr>
              <a:t>WWW.SERGRASAN.COM</a:t>
            </a:r>
            <a:endParaRPr lang="pt-BR" sz="2800" b="1" dirty="0">
              <a:solidFill>
                <a:srgbClr val="33CC33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128656" y="6278528"/>
            <a:ext cx="4946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CLIQUE PARA MUDAR</a:t>
            </a:r>
            <a:endParaRPr lang="pt-BR" sz="2800" b="1" dirty="0"/>
          </a:p>
        </p:txBody>
      </p:sp>
      <p:sp>
        <p:nvSpPr>
          <p:cNvPr id="5" name="Seta para a direita 4"/>
          <p:cNvSpPr/>
          <p:nvPr/>
        </p:nvSpPr>
        <p:spPr>
          <a:xfrm>
            <a:off x="7641752" y="627852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2289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Click="0" advTm="17000">
        <p14:honeycomb/>
        <p:sndAc>
          <p:stSnd loop="1">
            <p:snd r:embed="rId2" name="conquest_of_paradise_ni.wavCONV.wav"/>
          </p:stSnd>
        </p:sndAc>
      </p:transition>
    </mc:Choice>
    <mc:Fallback>
      <p:transition spd="slow" advClick="0" advTm="17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554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893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86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691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64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303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55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842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9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61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90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15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06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83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916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272" y="13855"/>
            <a:ext cx="3740727" cy="64619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24691" y="0"/>
            <a:ext cx="5638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rgbClr val="33CC33"/>
                </a:solidFill>
              </a:rPr>
              <a:t>COLEÇÃO DE BANNERS SOBRE A NATUREZA 01</a:t>
            </a:r>
          </a:p>
          <a:p>
            <a:pPr algn="ctr"/>
            <a:endParaRPr lang="pt-BR" sz="2400" b="1" u="sng" dirty="0" smtClean="0">
              <a:solidFill>
                <a:srgbClr val="33CC33"/>
              </a:solidFill>
            </a:endParaRP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POESIAS, MENSAGENS E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FORMATAÇÃO</a:t>
            </a:r>
            <a:endParaRPr lang="pt-BR" b="1" dirty="0" smtClean="0">
              <a:solidFill>
                <a:srgbClr val="33CC33"/>
              </a:solidFill>
            </a:endParaRP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 NORMA APARECIDA SILVEIRA DE MORAES</a:t>
            </a:r>
          </a:p>
          <a:p>
            <a:pPr algn="ctr"/>
            <a:endParaRPr lang="pt-BR" b="1" dirty="0" smtClean="0">
              <a:solidFill>
                <a:srgbClr val="33CC33"/>
              </a:solidFill>
            </a:endParaRP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MÚSICA: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COQUEST OF PARADISE</a:t>
            </a:r>
          </a:p>
          <a:p>
            <a:pPr algn="ctr"/>
            <a:endParaRPr lang="pt-BR" b="1" dirty="0" smtClean="0">
              <a:solidFill>
                <a:srgbClr val="33CC33"/>
              </a:solidFill>
            </a:endParaRPr>
          </a:p>
          <a:p>
            <a:pPr algn="ctr"/>
            <a:endParaRPr lang="pt-BR" b="1" dirty="0">
              <a:solidFill>
                <a:srgbClr val="33CC33"/>
              </a:solidFill>
            </a:endParaRPr>
          </a:p>
          <a:p>
            <a:pPr algn="ctr"/>
            <a:endParaRPr lang="pt-BR" b="1" dirty="0" smtClean="0">
              <a:solidFill>
                <a:srgbClr val="33CC33"/>
              </a:solidFill>
            </a:endParaRP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DIVULGAÇÃO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NORMA APARECIDA SILVEIRA DE MORAES</a:t>
            </a:r>
          </a:p>
          <a:p>
            <a:pPr algn="ctr"/>
            <a:r>
              <a:rPr lang="pt-BR" b="1" dirty="0" smtClean="0">
                <a:solidFill>
                  <a:srgbClr val="33CC33"/>
                </a:solidFill>
              </a:rPr>
              <a:t>WWW.SERGRASAN.COM</a:t>
            </a:r>
            <a:endParaRPr lang="pt-BR" b="1" dirty="0">
              <a:solidFill>
                <a:srgbClr val="33CC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90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56</Words>
  <Application>Microsoft Office PowerPoint</Application>
  <PresentationFormat>Apresentação na tela (4:3)</PresentationFormat>
  <Paragraphs>21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5</cp:revision>
  <dcterms:created xsi:type="dcterms:W3CDTF">2016-09-21T15:59:54Z</dcterms:created>
  <dcterms:modified xsi:type="dcterms:W3CDTF">2016-09-21T17:53:19Z</dcterms:modified>
</cp:coreProperties>
</file>