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8" r:id="rId3"/>
    <p:sldId id="260" r:id="rId4"/>
    <p:sldId id="259" r:id="rId5"/>
    <p:sldId id="261" r:id="rId6"/>
    <p:sldId id="264" r:id="rId7"/>
    <p:sldId id="265" r:id="rId8"/>
    <p:sldId id="266" r:id="rId9"/>
    <p:sldId id="267" r:id="rId10"/>
    <p:sldId id="263" r:id="rId11"/>
    <p:sldId id="268" r:id="rId12"/>
    <p:sldId id="269" r:id="rId13"/>
    <p:sldId id="257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D96FFB-A89E-4D10-92BC-1E5083D4EE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736877D-12CA-4828-B01E-6320BB3F71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63173BB-BCDA-47A7-A15B-01E01D292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21BBD-A88E-42D5-B0B1-1D5941441971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4578BCF-FDD2-4ECF-B2FF-02967F1DF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985C0C5-3DB0-4038-8B21-4A2A70A1F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29BAB-5A35-4536-8AD6-11825DCBFC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927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D3CC9F-9431-4799-B7A6-8B0BAD449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A9609ED-8BCB-4FA2-933D-7466FB518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EDBD762-4C77-4C5B-9962-1F2ADC13D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21BBD-A88E-42D5-B0B1-1D5941441971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71B3C41-6C98-44E4-8471-E85BF9019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9BE4217-6F01-4661-9F36-B23E98816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29BAB-5A35-4536-8AD6-11825DCBFC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2263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B15548-FC95-4888-8547-94B5A7F3D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0E4FAE8-9C33-4293-8DE8-EAA6C1BF87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3D6F0D5-B18D-44ED-A05F-23198527A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21BBD-A88E-42D5-B0B1-1D5941441971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F8EF399-549E-4ACF-86DC-2CBC41648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1A87FB6-1115-4911-B463-F40C8D3BF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29BAB-5A35-4536-8AD6-11825DCBFC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136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935A99-84DF-410B-B422-93A491D5E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E0CF817-EF8F-4B9F-A8CD-2016B46F85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DE0A05F-0AD8-4B7E-8498-E6E77B31BC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68F0F64-055C-4B32-8A46-3F6AB9BA7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21BBD-A88E-42D5-B0B1-1D5941441971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99D180D-CFA7-4CD2-8C1B-7F06F7E68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D5021F7-F753-4E2B-9A43-3B1C30FB6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29BAB-5A35-4536-8AD6-11825DCBFC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9395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2F0715-EC3C-4346-958A-5D9CC8F88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850F6B6-F578-4EC1-B22F-073B94CB6B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C37501E-59B2-4913-B1FF-46E5D4D51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DE75865-0681-4E8B-8591-789409C09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39DC9104-84F1-4DF4-8554-FF1933FE96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E36A3DFF-1D10-4BD6-BB94-5A4596518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21BBD-A88E-42D5-B0B1-1D5941441971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0612772D-3D89-48C3-A905-8C781AB33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9E80E25A-4470-417E-99C8-C3702A666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29BAB-5A35-4536-8AD6-11825DCBFC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770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DF8204-6F64-4BC6-A1DD-40306163E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37325139-30C1-4A6A-BD7B-60C7CEF00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21BBD-A88E-42D5-B0B1-1D5941441971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0A3349F9-444F-48CF-8A1A-F02E7A661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2774676E-AA07-4ED6-8954-304ABA79B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29BAB-5A35-4536-8AD6-11825DCBFC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5799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2A6CE31-4205-42FD-A8E8-29198156F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21BBD-A88E-42D5-B0B1-1D5941441971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89E614AD-F621-455E-9472-01DC79FF7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3529BD6-3913-4B92-A1B9-B4620FAB6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29BAB-5A35-4536-8AD6-11825DCBFC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7345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994759-D1EC-416D-BA4D-882B45C92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E37C592-AB4B-4616-B4D4-EA1BFEA5F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5A6979F-D253-4E46-A49D-C0FD293943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E8DA20A-7281-4F41-AE2D-316935D51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21BBD-A88E-42D5-B0B1-1D5941441971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297492E-C8F5-4992-AA3A-3CF7E3558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839F2B1-B9C6-4A29-ACF1-375AFE086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29BAB-5A35-4536-8AD6-11825DCBFC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6613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208EE-10AF-4CF0-A7FF-430BE12E2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7C49F32B-D2BD-4118-B32D-F1D5C200A2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3A971573-D524-4E60-91F8-889A8CBBA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B5F1094-4FB4-421D-A0C8-A6486028E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21BBD-A88E-42D5-B0B1-1D5941441971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03F0775-01A2-4758-9B32-A2F67BF44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40C18C0-2D15-4B30-8F11-692F424A8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29BAB-5A35-4536-8AD6-11825DCBFC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350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7C3492-ADC7-4C6B-A1AC-A8515A7AD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6C71C9F2-A410-413A-8820-6B1846707E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2A9FD47-5690-4019-9CB6-EE434D3CE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21BBD-A88E-42D5-B0B1-1D5941441971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F47AEE1-E370-4D4D-8130-B29C73A02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259AFF3-CA55-4BE7-BA37-CAFB95213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29BAB-5A35-4536-8AD6-11825DCBFC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3457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98E73EA-9CA2-44C0-9997-74ACD20F92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2A3BA3A-40BB-4BB5-A599-15279D20DE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D4D35E6-2513-40E5-BD2D-24F90D95E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21BBD-A88E-42D5-B0B1-1D5941441971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BCF4F90-845A-4EEB-8B25-ED121D5C3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0F0EB82-A883-4093-9452-C27E1C337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29BAB-5A35-4536-8AD6-11825DCBFC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6800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7A0E0D37-2238-4AA0-8805-5E828012F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BC566E9-B304-4D76-9F45-CD9187292C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9AF86EA-DF7E-4C27-B5A3-E3D142D2A5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21BBD-A88E-42D5-B0B1-1D5941441971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3F9AEDD-519D-497C-AF41-851E58F00F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CF4A35D-ACD5-42DC-872A-2F002CB6F0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29BAB-5A35-4536-8AD6-11825DCBFC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9259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exels.com/pt-br/foto/bom-dia-nascer-do-sol-sol-2470503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astrid-annabelle.blogspot.com/2011/04/nos-essencialmente-somos-sol.html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ns.usp.br/?p=27796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odandopelomundo.com/2015/08/09/qual-melhor-epoca-para-fotografar-o-nascer-do-sol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view-image.php?image=21271&amp;picture=&amp;jazyk=JP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manuel-acebedo/8292438516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view-image.php?image=21271&amp;picture=&amp;jazyk=JP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view-image.php?image=22515&amp;picture=&amp;jazyk=ES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bom-dia-nascer-do-sol-sol-2470503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Por_do_Sol_visto_da_rodovia_Comendador_Pedro_Monteleone_(SP-351)._As_torres_de_transmiss%C3%A3o_de_energia_el%C3%A9trica_em_contraste_com_o_nosso_astro-rei,_que_nos_fornece_energia_diariamente_se_despedindo_do_dia._-_panoramio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puesta-de-sol-paisaje-mar-reflexi%C3%B3n-344246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dfreephotos.com/south-africa/cape-town/sunset-on-the-beach-in-cape-town-south-africa.jpg.php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ns.usp.br/?p=27796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0312F12-A49F-4B83-B6FD-DDB2060E92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A2D207F-E44E-49BD-B2C5-15C85A682B12}"/>
              </a:ext>
            </a:extLst>
          </p:cNvPr>
          <p:cNvSpPr txBox="1"/>
          <p:nvPr/>
        </p:nvSpPr>
        <p:spPr>
          <a:xfrm>
            <a:off x="1272209" y="437322"/>
            <a:ext cx="699714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>
                <a:solidFill>
                  <a:srgbClr val="FFC000"/>
                </a:solidFill>
                <a:latin typeface="Arial Black" panose="020B0A04020102020204" pitchFamily="34" charset="0"/>
              </a:rPr>
              <a:t>O Sol da vida</a:t>
            </a:r>
          </a:p>
          <a:p>
            <a:pPr algn="ctr"/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dirty="0">
                <a:solidFill>
                  <a:srgbClr val="FFC000"/>
                </a:solidFill>
                <a:latin typeface="Arial Black" panose="020B0A04020102020204" pitchFamily="34" charset="0"/>
              </a:rPr>
              <a:t>Apresentando</a:t>
            </a:r>
          </a:p>
          <a:p>
            <a:pPr algn="ctr"/>
            <a:r>
              <a:rPr lang="pt-BR" sz="3200" dirty="0">
                <a:solidFill>
                  <a:srgbClr val="FFC000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pPr algn="ctr"/>
            <a:endParaRPr lang="pt-BR" sz="32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ctr"/>
            <a:endParaRPr lang="pt-BR" sz="32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ctr"/>
            <a:endParaRPr lang="pt-BR" sz="32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dirty="0">
                <a:solidFill>
                  <a:srgbClr val="FFC00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3200" dirty="0">
                <a:solidFill>
                  <a:srgbClr val="FFC000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pPr algn="ctr"/>
            <a:r>
              <a:rPr lang="pt-BR" sz="3200" dirty="0">
                <a:solidFill>
                  <a:srgbClr val="FFC000"/>
                </a:solidFill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176697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  <p:sndAc>
          <p:stSnd loop="1">
            <p:snd r:embed="rId2" name="ALEM DO HORIZONTE - NARA LEÃO.wav"/>
          </p:stSnd>
        </p:sndAc>
      </p:transition>
    </mc:Choice>
    <mc:Fallback>
      <p:transition spd="slow" advClick="0" advTm="17000">
        <p:fade/>
        <p:sndAc>
          <p:stSnd loop="1">
            <p:snd r:embed="rId2" name="ALEM DO HORIZONTE - NARA LEÃ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A6036A3-5D49-43A5-B3C2-872484A2B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333204" y="-92765"/>
            <a:ext cx="9477204" cy="7129669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E9F304B-AB4E-4086-8E2B-A52A604AE250}"/>
              </a:ext>
            </a:extLst>
          </p:cNvPr>
          <p:cNvSpPr txBox="1"/>
          <p:nvPr/>
        </p:nvSpPr>
        <p:spPr>
          <a:xfrm>
            <a:off x="0" y="0"/>
            <a:ext cx="75404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 </a:t>
            </a:r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Sem o sol, não haveria esperança. Ele fecunda a vida e dá lugar a semente que brota, a criação da vida, </a:t>
            </a:r>
          </a:p>
        </p:txBody>
      </p:sp>
    </p:spTree>
    <p:extLst>
      <p:ext uri="{BB962C8B-B14F-4D97-AF65-F5344CB8AC3E}">
        <p14:creationId xmlns:p14="http://schemas.microsoft.com/office/powerpoint/2010/main" val="1735160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AF80D7B-142E-4B9C-A16C-3BE23FCD2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92765"/>
            <a:ext cx="9144000" cy="6950765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B98C1AB-CCF0-4642-A7AC-CDCAD6BAFF24}"/>
              </a:ext>
            </a:extLst>
          </p:cNvPr>
          <p:cNvSpPr txBox="1"/>
          <p:nvPr/>
        </p:nvSpPr>
        <p:spPr>
          <a:xfrm>
            <a:off x="106017" y="1577010"/>
            <a:ext cx="87596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ele que movimenta pensamentos que faz a vida interagir na ampulheta do tempo, no compasso da existência.</a:t>
            </a:r>
          </a:p>
        </p:txBody>
      </p:sp>
    </p:spTree>
    <p:extLst>
      <p:ext uri="{BB962C8B-B14F-4D97-AF65-F5344CB8AC3E}">
        <p14:creationId xmlns:p14="http://schemas.microsoft.com/office/powerpoint/2010/main" val="33254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5351A02-C0F2-4D5F-B260-D013A5FCB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06017"/>
            <a:ext cx="9144000" cy="6964017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F29A1FC-5C64-4A11-A536-2FFA14FAA7A0}"/>
              </a:ext>
            </a:extLst>
          </p:cNvPr>
          <p:cNvSpPr txBox="1"/>
          <p:nvPr/>
        </p:nvSpPr>
        <p:spPr>
          <a:xfrm>
            <a:off x="954157" y="556591"/>
            <a:ext cx="682486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>
                <a:solidFill>
                  <a:schemeClr val="bg1"/>
                </a:solidFill>
                <a:latin typeface="Arial Black" panose="020B0A04020102020204" pitchFamily="34" charset="0"/>
              </a:rPr>
              <a:t>O sol da vida, se abre em leques de possibilidades em cada amanhecer, dando mais oportunidades na criação humana.</a:t>
            </a:r>
          </a:p>
        </p:txBody>
      </p:sp>
    </p:spTree>
    <p:extLst>
      <p:ext uri="{BB962C8B-B14F-4D97-AF65-F5344CB8AC3E}">
        <p14:creationId xmlns:p14="http://schemas.microsoft.com/office/powerpoint/2010/main" val="297867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78F065-EF84-44FA-AA4D-876EC5A7C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5B1B6EF-27C4-4FBD-A70B-7A87D099B107}"/>
              </a:ext>
            </a:extLst>
          </p:cNvPr>
          <p:cNvSpPr txBox="1"/>
          <p:nvPr/>
        </p:nvSpPr>
        <p:spPr>
          <a:xfrm>
            <a:off x="940904" y="251792"/>
            <a:ext cx="63345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Mas esse sol da vida muitas vezes deixa o tempo ficar cinza, fica emburrado, ou desértico, e até se esconde para algumas pessoas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251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96004FB-B3B0-4EFA-AC54-DA2F695A9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F48D335-6EAE-4FF0-BC98-F966A266B8DD}"/>
              </a:ext>
            </a:extLst>
          </p:cNvPr>
          <p:cNvSpPr txBox="1"/>
          <p:nvPr/>
        </p:nvSpPr>
        <p:spPr>
          <a:xfrm>
            <a:off x="808383" y="874643"/>
            <a:ext cx="75139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E este mesmo sol que se abre em algum tempo da vida, mas que pode ir fechando, não deixando espaço mais para se criar, </a:t>
            </a:r>
          </a:p>
        </p:txBody>
      </p:sp>
    </p:spTree>
    <p:extLst>
      <p:ext uri="{BB962C8B-B14F-4D97-AF65-F5344CB8AC3E}">
        <p14:creationId xmlns:p14="http://schemas.microsoft.com/office/powerpoint/2010/main" val="188347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C4B5EE8-8F72-4273-9F51-5A745CF75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" y="-119270"/>
            <a:ext cx="9250016" cy="697727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D8A42D1-6985-4CF0-B45B-61F4C844B847}"/>
              </a:ext>
            </a:extLst>
          </p:cNvPr>
          <p:cNvSpPr txBox="1"/>
          <p:nvPr/>
        </p:nvSpPr>
        <p:spPr>
          <a:xfrm>
            <a:off x="1139687" y="278297"/>
            <a:ext cx="579120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92D050"/>
                </a:solidFill>
                <a:latin typeface="Arial Black" panose="020B0A04020102020204" pitchFamily="34" charset="0"/>
              </a:rPr>
              <a:t>mas apenas para se vegetar. Mas </a:t>
            </a:r>
            <a:r>
              <a:rPr lang="pt-BR" sz="3600" b="1" u="sng" dirty="0">
                <a:solidFill>
                  <a:srgbClr val="92D050"/>
                </a:solidFill>
                <a:latin typeface="Arial Black" panose="020B0A04020102020204" pitchFamily="34" charset="0"/>
              </a:rPr>
              <a:t>enquanto houver sol,</a:t>
            </a:r>
            <a:r>
              <a:rPr lang="pt-BR" sz="3600" b="1" dirty="0">
                <a:solidFill>
                  <a:srgbClr val="92D050"/>
                </a:solidFill>
                <a:latin typeface="Arial Black" panose="020B0A04020102020204" pitchFamily="34" charset="0"/>
              </a:rPr>
              <a:t> a luta continua, os sonhos vão embalando, dando a motivação de cada dia, </a:t>
            </a:r>
          </a:p>
        </p:txBody>
      </p:sp>
    </p:spTree>
    <p:extLst>
      <p:ext uri="{BB962C8B-B14F-4D97-AF65-F5344CB8AC3E}">
        <p14:creationId xmlns:p14="http://schemas.microsoft.com/office/powerpoint/2010/main" val="2338777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EDE8FF8-6DAB-4579-9D14-6CF9DBA04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225287" y="0"/>
            <a:ext cx="9369287" cy="703690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E77ED79-BDDB-43EF-84FA-562802C1E12E}"/>
              </a:ext>
            </a:extLst>
          </p:cNvPr>
          <p:cNvSpPr txBox="1"/>
          <p:nvPr/>
        </p:nvSpPr>
        <p:spPr>
          <a:xfrm>
            <a:off x="1338470" y="1364974"/>
            <a:ext cx="5870713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rgbClr val="00B0F0"/>
                </a:solidFill>
              </a:rPr>
              <a:t>e</a:t>
            </a:r>
            <a:r>
              <a:rPr lang="pt-BR" dirty="0"/>
              <a:t> </a:t>
            </a:r>
            <a:r>
              <a:rPr lang="pt-BR" sz="3600" dirty="0">
                <a:solidFill>
                  <a:srgbClr val="00B0F0"/>
                </a:solidFill>
                <a:latin typeface="Arial Black" panose="020B0A04020102020204" pitchFamily="34" charset="0"/>
              </a:rPr>
              <a:t>a esperança faz nascer ou renascer os projetos e a vida vai passando, cumprindo sua jornada.</a:t>
            </a:r>
          </a:p>
        </p:txBody>
      </p:sp>
    </p:spTree>
    <p:extLst>
      <p:ext uri="{BB962C8B-B14F-4D97-AF65-F5344CB8AC3E}">
        <p14:creationId xmlns:p14="http://schemas.microsoft.com/office/powerpoint/2010/main" val="2300790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BFFDE39-C935-4AF6-960D-E9916A62D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04D6C8D-EEA2-4583-82A0-1E11F69A1C3E}"/>
              </a:ext>
            </a:extLst>
          </p:cNvPr>
          <p:cNvSpPr txBox="1"/>
          <p:nvPr/>
        </p:nvSpPr>
        <p:spPr>
          <a:xfrm>
            <a:off x="1205948" y="808383"/>
            <a:ext cx="70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SOL DA VIDA, um dia se põe, deixando para trás um rastro do que se foi, a tecedura de uma vida e sua trajetória, enquanto houver sol, a vida segue buscando seu horizonte de cada dia. </a:t>
            </a:r>
          </a:p>
        </p:txBody>
      </p:sp>
    </p:spTree>
    <p:extLst>
      <p:ext uri="{BB962C8B-B14F-4D97-AF65-F5344CB8AC3E}">
        <p14:creationId xmlns:p14="http://schemas.microsoft.com/office/powerpoint/2010/main" val="2726993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943BE9C-3F8F-40CF-9F0B-01F2DD662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04636883-4420-4BEA-9B3D-61FBC688E3A4}"/>
              </a:ext>
            </a:extLst>
          </p:cNvPr>
          <p:cNvSpPr txBox="1"/>
          <p:nvPr/>
        </p:nvSpPr>
        <p:spPr>
          <a:xfrm>
            <a:off x="675862" y="278296"/>
            <a:ext cx="76663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E assim também é como o sol astro rei, que envia sua energia quântica, vai dando seu brilho, fazendo nascer a cor e permitindo o brotar da vida.</a:t>
            </a:r>
            <a:b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758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E83E902-B2B7-4036-B306-2C1F65DFC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BD15220-8D11-45FB-A593-BA96A485F6A5}"/>
              </a:ext>
            </a:extLst>
          </p:cNvPr>
          <p:cNvSpPr txBox="1"/>
          <p:nvPr/>
        </p:nvSpPr>
        <p:spPr>
          <a:xfrm>
            <a:off x="1683026" y="728870"/>
            <a:ext cx="564542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E assim também é como o SOL ASTRO REI, que envia sua energia quântica, vai dando seu brilho, fazendo nascer a cor e permitindo o brotar da vida.</a:t>
            </a:r>
            <a:b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50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8C234BD-69D0-4D93-8B0C-78E468B133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D31CD2C-9DBF-4418-9EEB-490E6CA1ED9A}"/>
              </a:ext>
            </a:extLst>
          </p:cNvPr>
          <p:cNvSpPr txBox="1"/>
          <p:nvPr/>
        </p:nvSpPr>
        <p:spPr>
          <a:xfrm>
            <a:off x="556591" y="331304"/>
            <a:ext cx="7765774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O Sol da vida</a:t>
            </a:r>
          </a:p>
          <a:p>
            <a:pPr algn="ctr"/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Formatação e mensagem reflexiva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Imagens da plataforma </a:t>
            </a:r>
            <a:r>
              <a:rPr lang="pt-BR" sz="2800" dirty="0" err="1">
                <a:solidFill>
                  <a:schemeClr val="bg1"/>
                </a:solidFill>
                <a:latin typeface="Arial Black" panose="020B0A04020102020204" pitchFamily="34" charset="0"/>
              </a:rPr>
              <a:t>bing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000">
                <a:solidFill>
                  <a:schemeClr val="bg1"/>
                </a:solidFill>
                <a:latin typeface="Arial Black" panose="020B0A04020102020204" pitchFamily="34" charset="0"/>
              </a:rPr>
              <a:t>MÚSICA</a:t>
            </a:r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: NARA LEÃO NOVO HORIZONTE</a:t>
            </a:r>
          </a:p>
          <a:p>
            <a:pPr algn="ctr"/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www.normasilveira</a:t>
            </a:r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moraes.recantodasletras.com.br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  <a:hlinkClick r:id="rId5"/>
              </a:rPr>
              <a:t>WWW.SERGRASAN.COM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05/01/21</a:t>
            </a:r>
          </a:p>
        </p:txBody>
      </p:sp>
    </p:spTree>
    <p:extLst>
      <p:ext uri="{BB962C8B-B14F-4D97-AF65-F5344CB8AC3E}">
        <p14:creationId xmlns:p14="http://schemas.microsoft.com/office/powerpoint/2010/main" val="425256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8C8842D-61C6-416B-9CC5-096A66FFF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3E26D8F-2DBC-43EB-8780-D9607C7238B5}"/>
              </a:ext>
            </a:extLst>
          </p:cNvPr>
          <p:cNvSpPr txBox="1"/>
          <p:nvPr/>
        </p:nvSpPr>
        <p:spPr>
          <a:xfrm>
            <a:off x="1007165" y="251791"/>
            <a:ext cx="755373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O sol da vida</a:t>
            </a:r>
            <a:r>
              <a:rPr lang="pt-BR" sz="3200" dirty="0">
                <a:solidFill>
                  <a:srgbClr val="FFFF00"/>
                </a:solidFill>
                <a:latin typeface="Arial Black" panose="020B0A04020102020204" pitchFamily="34" charset="0"/>
              </a:rPr>
              <a:t>, um dia se põe, deixando para trás um rastro do que se foi, a tecedura de uma vida e sua trajetória, enquanto houver sol, a vida segue buscando seu horizonte de cada dia. E assim também é como o </a:t>
            </a:r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SOL ASTRO Rei</a:t>
            </a:r>
            <a:r>
              <a:rPr lang="pt-BR" sz="3200" dirty="0">
                <a:solidFill>
                  <a:srgbClr val="FFFF00"/>
                </a:solidFill>
                <a:latin typeface="Arial Black" panose="020B0A04020102020204" pitchFamily="34" charset="0"/>
              </a:rPr>
              <a:t>, que envia sua energia quântica, vai dando seu brilho, fazendo nascer as cores e permitindo o brotar da vida.</a:t>
            </a:r>
          </a:p>
          <a:p>
            <a:pPr algn="ctr"/>
            <a:r>
              <a:rPr lang="pt-BR" sz="2000" dirty="0">
                <a:solidFill>
                  <a:srgbClr val="FFFF00"/>
                </a:solidFill>
                <a:latin typeface="Arial Black" panose="020B0A04020102020204" pitchFamily="34" charset="0"/>
              </a:rPr>
              <a:t>(Norma </a:t>
            </a:r>
            <a:r>
              <a:rPr lang="pt-BR" sz="2000" dirty="0" err="1">
                <a:solidFill>
                  <a:srgbClr val="FFFF00"/>
                </a:solidFill>
                <a:latin typeface="Arial Black" panose="020B0A04020102020204" pitchFamily="34" charset="0"/>
              </a:rPr>
              <a:t>Ap</a:t>
            </a:r>
            <a:r>
              <a:rPr lang="pt-BR" sz="2000" dirty="0">
                <a:solidFill>
                  <a:srgbClr val="FFFF00"/>
                </a:solidFill>
                <a:latin typeface="Arial Black" panose="020B0A04020102020204" pitchFamily="34" charset="0"/>
              </a:rPr>
              <a:t> Silveira de Moraes)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3DD7CE45-F3DE-4414-A5C5-61E4B7B23C74}"/>
              </a:ext>
            </a:extLst>
          </p:cNvPr>
          <p:cNvSpPr txBox="1"/>
          <p:nvPr/>
        </p:nvSpPr>
        <p:spPr>
          <a:xfrm>
            <a:off x="1205948" y="6069496"/>
            <a:ext cx="5671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>
                    <a:lumMod val="95000"/>
                  </a:schemeClr>
                </a:solidFill>
              </a:rPr>
              <a:t>   </a:t>
            </a:r>
            <a:r>
              <a:rPr lang="pt-BR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NORMA NATUREZA SLIDES === 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287355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flash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428</Words>
  <Application>Microsoft Office PowerPoint</Application>
  <PresentationFormat>Apresentação na tela (4:3)</PresentationFormat>
  <Paragraphs>37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11</cp:revision>
  <dcterms:created xsi:type="dcterms:W3CDTF">2021-01-08T16:26:35Z</dcterms:created>
  <dcterms:modified xsi:type="dcterms:W3CDTF">2021-01-08T18:03:41Z</dcterms:modified>
</cp:coreProperties>
</file>