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9" r:id="rId4"/>
    <p:sldId id="268" r:id="rId5"/>
    <p:sldId id="260" r:id="rId6"/>
    <p:sldId id="266" r:id="rId7"/>
    <p:sldId id="263" r:id="rId8"/>
    <p:sldId id="257" r:id="rId9"/>
    <p:sldId id="261" r:id="rId10"/>
    <p:sldId id="262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85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850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714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060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18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2448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680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157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953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493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6365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2A430-0D1A-4F84-8769-C1F7E77E6B89}" type="datetimeFigureOut">
              <a:rPr lang="pt-BR" smtClean="0"/>
              <a:t>27/06/2018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48C86-ADB4-45A6-8B0D-58122DFBEA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70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54182" y="166255"/>
            <a:ext cx="817418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</a:t>
            </a:r>
          </a:p>
          <a:p>
            <a:pPr algn="ctr"/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cheirinho bom de ervas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183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  <p:sndAc>
          <p:stSnd loop="1">
            <p:snd r:embed="rId2" name="Andre Rieu - Amazing Grace(1).wav"/>
          </p:stSnd>
        </p:sndAc>
      </p:transition>
    </mc:Choice>
    <mc:Fallback>
      <p:transition spd="slow" advClick="0" advTm="15000">
        <p:fade/>
        <p:sndAc>
          <p:stSnd loop="1">
            <p:snd r:embed="rId2" name="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60218"/>
            <a:ext cx="82988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Está saindo da minha horta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Estou doando cheiro gostoso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Que vai entrar em sua porta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De ervas, alecrim tão poderoso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473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484909"/>
            <a:ext cx="82850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Tem cheirinho de manjericão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erva, dizem que ajuda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Cuidar da saúde e o coração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Mando até lavanda e arruda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60801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2867891"/>
            <a:ext cx="74260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Tantos chás bons e graciosos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Aqui tem as ervas cheirosas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Erva doce e cidreira saborosas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618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1676400"/>
            <a:ext cx="7245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Tão bons, perfumes fragorosos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você uma cesta mimosa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Também de flores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maravilhosas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(camomila)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209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1136073"/>
            <a:ext cx="76754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Oferto um pouco de hortelã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você minha querida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Ajuda bem ter a mente sã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 gente versejar amiga</a:t>
            </a:r>
          </a:p>
        </p:txBody>
      </p:sp>
    </p:spTree>
    <p:extLst>
      <p:ext uri="{BB962C8B-B14F-4D97-AF65-F5344CB8AC3E}">
        <p14:creationId xmlns:p14="http://schemas.microsoft.com/office/powerpoint/2010/main" val="358381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623455"/>
            <a:ext cx="7855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Segue a salsa com carinho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carqueja e Dente de leão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guiné que limpa caminho</a:t>
            </a:r>
          </a:p>
          <a:p>
            <a:r>
              <a:rPr lang="pt-BR" sz="3600" b="1" dirty="0" err="1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Tanchagem</a:t>
            </a:r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 também agrião</a:t>
            </a:r>
          </a:p>
        </p:txBody>
      </p:sp>
    </p:spTree>
    <p:extLst>
      <p:ext uri="{BB962C8B-B14F-4D97-AF65-F5344CB8AC3E}">
        <p14:creationId xmlns:p14="http://schemas.microsoft.com/office/powerpoint/2010/main" val="9764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98764" y="928255"/>
            <a:ext cx="8285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Segue um punhado de jasmim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Energia boa a gente busca assim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alma e muito erva boa</a:t>
            </a:r>
          </a:p>
        </p:txBody>
      </p:sp>
    </p:spTree>
    <p:extLst>
      <p:ext uri="{BB962C8B-B14F-4D97-AF65-F5344CB8AC3E}">
        <p14:creationId xmlns:p14="http://schemas.microsoft.com/office/powerpoint/2010/main" val="3055538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942109"/>
            <a:ext cx="8174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Travesseiro de lavanda para mim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Aqui tem até camomila sim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Ervas e flores e o cheiro voa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99157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1704109"/>
            <a:ext cx="82850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As ervas são essenciais 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Para algumas dores</a:t>
            </a:r>
          </a:p>
          <a:p>
            <a:r>
              <a:rPr lang="pt-BR" sz="3200" b="1" smtClean="0">
                <a:solidFill>
                  <a:schemeClr val="bg1"/>
                </a:solidFill>
              </a:rPr>
              <a:t>Ajudam até  </a:t>
            </a:r>
            <a:r>
              <a:rPr lang="pt-BR" sz="3200" b="1" dirty="0" smtClean="0">
                <a:solidFill>
                  <a:schemeClr val="bg1"/>
                </a:solidFill>
              </a:rPr>
              <a:t>a aliviar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Problemas estomacais 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78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193964"/>
            <a:ext cx="83820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Aqui tem cheirinho bom de ervas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Sonetos e formatação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 google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Musica. André </a:t>
            </a:r>
            <a:r>
              <a:rPr lang="pt-BR" sz="3600" b="1" dirty="0" err="1" smtClean="0">
                <a:solidFill>
                  <a:schemeClr val="bg1"/>
                </a:solidFill>
              </a:rPr>
              <a:t>Riel</a:t>
            </a:r>
            <a:r>
              <a:rPr lang="pt-BR" sz="3600" b="1" dirty="0" smtClean="0">
                <a:solidFill>
                  <a:schemeClr val="bg1"/>
                </a:solidFill>
              </a:rPr>
              <a:t>. </a:t>
            </a:r>
            <a:r>
              <a:rPr lang="pt-BR" sz="3600" b="1" dirty="0" err="1" smtClean="0">
                <a:solidFill>
                  <a:schemeClr val="bg1"/>
                </a:solidFill>
              </a:rPr>
              <a:t>Amazon</a:t>
            </a:r>
            <a:r>
              <a:rPr lang="pt-BR" sz="3600" b="1" dirty="0" smtClean="0">
                <a:solidFill>
                  <a:schemeClr val="bg1"/>
                </a:solidFill>
              </a:rPr>
              <a:t> Grace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hlinkClick r:id="rId4"/>
              </a:rPr>
              <a:t>www.sergrasan.com.br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315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204</Words>
  <Application>Microsoft Office PowerPoint</Application>
  <PresentationFormat>Apresentação na tela (4:3)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2018-06-27T11:59:43Z</dcterms:created>
  <dcterms:modified xsi:type="dcterms:W3CDTF">2018-06-27T12:45:23Z</dcterms:modified>
</cp:coreProperties>
</file>