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8" r:id="rId2"/>
    <p:sldId id="257" r:id="rId3"/>
    <p:sldId id="259" r:id="rId4"/>
    <p:sldId id="264" r:id="rId5"/>
    <p:sldId id="260" r:id="rId6"/>
    <p:sldId id="261" r:id="rId7"/>
    <p:sldId id="262" r:id="rId8"/>
    <p:sldId id="266" r:id="rId9"/>
    <p:sldId id="263" r:id="rId10"/>
    <p:sldId id="265" r:id="rId11"/>
  </p:sldIdLst>
  <p:sldSz cx="17760950" cy="1332071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38" d="100"/>
          <a:sy n="38" d="100"/>
        </p:scale>
        <p:origin x="1320" y="6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orma moraes" userId="053da4cee9229589" providerId="LiveId" clId="{EEC89029-D007-4527-BFC3-D116E9FDD0D9}"/>
    <pc:docChg chg="modSld">
      <pc:chgData name="norma moraes" userId="053da4cee9229589" providerId="LiveId" clId="{EEC89029-D007-4527-BFC3-D116E9FDD0D9}" dt="2021-03-25T17:22:09.625" v="87" actId="20577"/>
      <pc:docMkLst>
        <pc:docMk/>
      </pc:docMkLst>
      <pc:sldChg chg="modSp">
        <pc:chgData name="norma moraes" userId="053da4cee9229589" providerId="LiveId" clId="{EEC89029-D007-4527-BFC3-D116E9FDD0D9}" dt="2021-03-25T17:21:28.370" v="69" actId="207"/>
        <pc:sldMkLst>
          <pc:docMk/>
          <pc:sldMk cId="3979526001" sldId="257"/>
        </pc:sldMkLst>
        <pc:spChg chg="mod">
          <ac:chgData name="norma moraes" userId="053da4cee9229589" providerId="LiveId" clId="{EEC89029-D007-4527-BFC3-D116E9FDD0D9}" dt="2021-03-25T17:21:28.370" v="69" actId="207"/>
          <ac:spMkLst>
            <pc:docMk/>
            <pc:sldMk cId="3979526001" sldId="257"/>
            <ac:spMk id="2" creationId="{44CAE7B2-3C42-4918-8ABE-3FCE69230A32}"/>
          </ac:spMkLst>
        </pc:spChg>
      </pc:sldChg>
      <pc:sldChg chg="modSp">
        <pc:chgData name="norma moraes" userId="053da4cee9229589" providerId="LiveId" clId="{EEC89029-D007-4527-BFC3-D116E9FDD0D9}" dt="2021-03-25T17:22:09.625" v="87" actId="20577"/>
        <pc:sldMkLst>
          <pc:docMk/>
          <pc:sldMk cId="4251734703" sldId="262"/>
        </pc:sldMkLst>
        <pc:spChg chg="mod">
          <ac:chgData name="norma moraes" userId="053da4cee9229589" providerId="LiveId" clId="{EEC89029-D007-4527-BFC3-D116E9FDD0D9}" dt="2021-03-25T17:22:09.625" v="87" actId="20577"/>
          <ac:spMkLst>
            <pc:docMk/>
            <pc:sldMk cId="4251734703" sldId="262"/>
            <ac:spMk id="2" creationId="{10E1EE62-E09F-49AE-8717-E8EC88449C36}"/>
          </ac:spMkLst>
        </pc:spChg>
      </pc:sldChg>
      <pc:sldChg chg="modSp">
        <pc:chgData name="norma moraes" userId="053da4cee9229589" providerId="LiveId" clId="{EEC89029-D007-4527-BFC3-D116E9FDD0D9}" dt="2021-03-25T17:20:51.354" v="64" actId="20577"/>
        <pc:sldMkLst>
          <pc:docMk/>
          <pc:sldMk cId="3260642831" sldId="265"/>
        </pc:sldMkLst>
        <pc:spChg chg="mod">
          <ac:chgData name="norma moraes" userId="053da4cee9229589" providerId="LiveId" clId="{EEC89029-D007-4527-BFC3-D116E9FDD0D9}" dt="2021-03-25T17:20:51.354" v="64" actId="20577"/>
          <ac:spMkLst>
            <pc:docMk/>
            <pc:sldMk cId="3260642831" sldId="265"/>
            <ac:spMk id="3" creationId="{F1F40E37-33E8-48CE-9E7B-4077E6620389}"/>
          </ac:spMkLst>
        </pc:sp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32071" y="2180034"/>
            <a:ext cx="15096808" cy="4637582"/>
          </a:xfrm>
        </p:spPr>
        <p:txBody>
          <a:bodyPr anchor="b"/>
          <a:lstStyle>
            <a:lvl1pPr algn="ctr">
              <a:defRPr sz="11654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220119" y="6996459"/>
            <a:ext cx="13320713" cy="3216088"/>
          </a:xfrm>
        </p:spPr>
        <p:txBody>
          <a:bodyPr/>
          <a:lstStyle>
            <a:lvl1pPr marL="0" indent="0" algn="ctr">
              <a:buNone/>
              <a:defRPr sz="4662"/>
            </a:lvl1pPr>
            <a:lvl2pPr marL="888065" indent="0" algn="ctr">
              <a:buNone/>
              <a:defRPr sz="3885"/>
            </a:lvl2pPr>
            <a:lvl3pPr marL="1776131" indent="0" algn="ctr">
              <a:buNone/>
              <a:defRPr sz="3496"/>
            </a:lvl3pPr>
            <a:lvl4pPr marL="2664196" indent="0" algn="ctr">
              <a:buNone/>
              <a:defRPr sz="3108"/>
            </a:lvl4pPr>
            <a:lvl5pPr marL="3552261" indent="0" algn="ctr">
              <a:buNone/>
              <a:defRPr sz="3108"/>
            </a:lvl5pPr>
            <a:lvl6pPr marL="4440326" indent="0" algn="ctr">
              <a:buNone/>
              <a:defRPr sz="3108"/>
            </a:lvl6pPr>
            <a:lvl7pPr marL="5328392" indent="0" algn="ctr">
              <a:buNone/>
              <a:defRPr sz="3108"/>
            </a:lvl7pPr>
            <a:lvl8pPr marL="6216457" indent="0" algn="ctr">
              <a:buNone/>
              <a:defRPr sz="3108"/>
            </a:lvl8pPr>
            <a:lvl9pPr marL="7104522" indent="0" algn="ctr">
              <a:buNone/>
              <a:defRPr sz="3108"/>
            </a:lvl9pPr>
          </a:lstStyle>
          <a:p>
            <a:r>
              <a:rPr lang="pt-BR"/>
              <a:t>Clique para editar o estilo do subtítulo Mestre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DBD06-A452-485A-B955-BE9CA31A22A6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86388-E675-41E0-8488-21DBC96F13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56223235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00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DBD06-A452-485A-B955-BE9CA31A22A6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86388-E675-41E0-8488-21DBC96F13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6265317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00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11816" y="3320931"/>
            <a:ext cx="15318819" cy="5541046"/>
          </a:xfrm>
        </p:spPr>
        <p:txBody>
          <a:bodyPr anchor="b"/>
          <a:lstStyle>
            <a:lvl1pPr>
              <a:defRPr sz="11654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11816" y="8914398"/>
            <a:ext cx="15318819" cy="2913905"/>
          </a:xfrm>
        </p:spPr>
        <p:txBody>
          <a:bodyPr/>
          <a:lstStyle>
            <a:lvl1pPr marL="0" indent="0">
              <a:buNone/>
              <a:defRPr sz="4662">
                <a:solidFill>
                  <a:schemeClr val="tx1"/>
                </a:solidFill>
              </a:defRPr>
            </a:lvl1pPr>
            <a:lvl2pPr marL="888065" indent="0">
              <a:buNone/>
              <a:defRPr sz="3885">
                <a:solidFill>
                  <a:schemeClr val="tx1">
                    <a:tint val="75000"/>
                  </a:schemeClr>
                </a:solidFill>
              </a:defRPr>
            </a:lvl2pPr>
            <a:lvl3pPr marL="1776131" indent="0">
              <a:buNone/>
              <a:defRPr sz="3496">
                <a:solidFill>
                  <a:schemeClr val="tx1">
                    <a:tint val="75000"/>
                  </a:schemeClr>
                </a:solidFill>
              </a:defRPr>
            </a:lvl3pPr>
            <a:lvl4pPr marL="2664196" indent="0">
              <a:buNone/>
              <a:defRPr sz="3108">
                <a:solidFill>
                  <a:schemeClr val="tx1">
                    <a:tint val="75000"/>
                  </a:schemeClr>
                </a:solidFill>
              </a:defRPr>
            </a:lvl4pPr>
            <a:lvl5pPr marL="3552261" indent="0">
              <a:buNone/>
              <a:defRPr sz="3108">
                <a:solidFill>
                  <a:schemeClr val="tx1">
                    <a:tint val="75000"/>
                  </a:schemeClr>
                </a:solidFill>
              </a:defRPr>
            </a:lvl5pPr>
            <a:lvl6pPr marL="4440326" indent="0">
              <a:buNone/>
              <a:defRPr sz="3108">
                <a:solidFill>
                  <a:schemeClr val="tx1">
                    <a:tint val="75000"/>
                  </a:schemeClr>
                </a:solidFill>
              </a:defRPr>
            </a:lvl6pPr>
            <a:lvl7pPr marL="5328392" indent="0">
              <a:buNone/>
              <a:defRPr sz="3108">
                <a:solidFill>
                  <a:schemeClr val="tx1">
                    <a:tint val="75000"/>
                  </a:schemeClr>
                </a:solidFill>
              </a:defRPr>
            </a:lvl7pPr>
            <a:lvl8pPr marL="6216457" indent="0">
              <a:buNone/>
              <a:defRPr sz="3108">
                <a:solidFill>
                  <a:schemeClr val="tx1">
                    <a:tint val="75000"/>
                  </a:schemeClr>
                </a:solidFill>
              </a:defRPr>
            </a:lvl8pPr>
            <a:lvl9pPr marL="7104522" indent="0">
              <a:buNone/>
              <a:defRPr sz="3108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DBD06-A452-485A-B955-BE9CA31A22A6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86388-E675-41E0-8488-21DBC96F13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6543996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00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221065" y="3546023"/>
            <a:ext cx="7548404" cy="845187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991481" y="3546023"/>
            <a:ext cx="7548404" cy="8451870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DBD06-A452-485A-B955-BE9CA31A22A6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86388-E675-41E0-8488-21DBC96F13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33805673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00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3379" y="709208"/>
            <a:ext cx="15318819" cy="2574722"/>
          </a:xfrm>
        </p:spPr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3381" y="3265426"/>
            <a:ext cx="7513713" cy="1600335"/>
          </a:xfrm>
        </p:spPr>
        <p:txBody>
          <a:bodyPr anchor="b"/>
          <a:lstStyle>
            <a:lvl1pPr marL="0" indent="0">
              <a:buNone/>
              <a:defRPr sz="4662" b="1"/>
            </a:lvl1pPr>
            <a:lvl2pPr marL="888065" indent="0">
              <a:buNone/>
              <a:defRPr sz="3885" b="1"/>
            </a:lvl2pPr>
            <a:lvl3pPr marL="1776131" indent="0">
              <a:buNone/>
              <a:defRPr sz="3496" b="1"/>
            </a:lvl3pPr>
            <a:lvl4pPr marL="2664196" indent="0">
              <a:buNone/>
              <a:defRPr sz="3108" b="1"/>
            </a:lvl4pPr>
            <a:lvl5pPr marL="3552261" indent="0">
              <a:buNone/>
              <a:defRPr sz="3108" b="1"/>
            </a:lvl5pPr>
            <a:lvl6pPr marL="4440326" indent="0">
              <a:buNone/>
              <a:defRPr sz="3108" b="1"/>
            </a:lvl6pPr>
            <a:lvl7pPr marL="5328392" indent="0">
              <a:buNone/>
              <a:defRPr sz="3108" b="1"/>
            </a:lvl7pPr>
            <a:lvl8pPr marL="6216457" indent="0">
              <a:buNone/>
              <a:defRPr sz="3108" b="1"/>
            </a:lvl8pPr>
            <a:lvl9pPr marL="7104522" indent="0">
              <a:buNone/>
              <a:defRPr sz="3108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223381" y="4865760"/>
            <a:ext cx="7513713" cy="715680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991482" y="3265426"/>
            <a:ext cx="7550717" cy="1600335"/>
          </a:xfrm>
        </p:spPr>
        <p:txBody>
          <a:bodyPr anchor="b"/>
          <a:lstStyle>
            <a:lvl1pPr marL="0" indent="0">
              <a:buNone/>
              <a:defRPr sz="4662" b="1"/>
            </a:lvl1pPr>
            <a:lvl2pPr marL="888065" indent="0">
              <a:buNone/>
              <a:defRPr sz="3885" b="1"/>
            </a:lvl2pPr>
            <a:lvl3pPr marL="1776131" indent="0">
              <a:buNone/>
              <a:defRPr sz="3496" b="1"/>
            </a:lvl3pPr>
            <a:lvl4pPr marL="2664196" indent="0">
              <a:buNone/>
              <a:defRPr sz="3108" b="1"/>
            </a:lvl4pPr>
            <a:lvl5pPr marL="3552261" indent="0">
              <a:buNone/>
              <a:defRPr sz="3108" b="1"/>
            </a:lvl5pPr>
            <a:lvl6pPr marL="4440326" indent="0">
              <a:buNone/>
              <a:defRPr sz="3108" b="1"/>
            </a:lvl6pPr>
            <a:lvl7pPr marL="5328392" indent="0">
              <a:buNone/>
              <a:defRPr sz="3108" b="1"/>
            </a:lvl7pPr>
            <a:lvl8pPr marL="6216457" indent="0">
              <a:buNone/>
              <a:defRPr sz="3108" b="1"/>
            </a:lvl8pPr>
            <a:lvl9pPr marL="7104522" indent="0">
              <a:buNone/>
              <a:defRPr sz="3108" b="1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991482" y="4865760"/>
            <a:ext cx="7550717" cy="7156801"/>
          </a:xfrm>
        </p:spPr>
        <p:txBody>
          <a:bodyPr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DBD06-A452-485A-B955-BE9CA31A22A6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86388-E675-41E0-8488-21DBC96F13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713407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00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DBD06-A452-485A-B955-BE9CA31A22A6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86388-E675-41E0-8488-21DBC96F13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189218918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00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DBD06-A452-485A-B955-BE9CA31A22A6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86388-E675-41E0-8488-21DBC96F13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732239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00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3378" y="888048"/>
            <a:ext cx="5728369" cy="3108166"/>
          </a:xfrm>
        </p:spPr>
        <p:txBody>
          <a:bodyPr anchor="b"/>
          <a:lstStyle>
            <a:lvl1pPr>
              <a:defRPr sz="6216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7550717" y="1917939"/>
            <a:ext cx="8991481" cy="9466340"/>
          </a:xfrm>
        </p:spPr>
        <p:txBody>
          <a:bodyPr/>
          <a:lstStyle>
            <a:lvl1pPr>
              <a:defRPr sz="6216"/>
            </a:lvl1pPr>
            <a:lvl2pPr>
              <a:defRPr sz="5439"/>
            </a:lvl2pPr>
            <a:lvl3pPr>
              <a:defRPr sz="4662"/>
            </a:lvl3pPr>
            <a:lvl4pPr>
              <a:defRPr sz="3885"/>
            </a:lvl4pPr>
            <a:lvl5pPr>
              <a:defRPr sz="3885"/>
            </a:lvl5pPr>
            <a:lvl6pPr>
              <a:defRPr sz="3885"/>
            </a:lvl6pPr>
            <a:lvl7pPr>
              <a:defRPr sz="3885"/>
            </a:lvl7pPr>
            <a:lvl8pPr>
              <a:defRPr sz="3885"/>
            </a:lvl8pPr>
            <a:lvl9pPr>
              <a:defRPr sz="3885"/>
            </a:lvl9pPr>
          </a:lstStyle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23378" y="3996214"/>
            <a:ext cx="5728369" cy="7403481"/>
          </a:xfrm>
        </p:spPr>
        <p:txBody>
          <a:bodyPr/>
          <a:lstStyle>
            <a:lvl1pPr marL="0" indent="0">
              <a:buNone/>
              <a:defRPr sz="3108"/>
            </a:lvl1pPr>
            <a:lvl2pPr marL="888065" indent="0">
              <a:buNone/>
              <a:defRPr sz="2719"/>
            </a:lvl2pPr>
            <a:lvl3pPr marL="1776131" indent="0">
              <a:buNone/>
              <a:defRPr sz="2331"/>
            </a:lvl3pPr>
            <a:lvl4pPr marL="2664196" indent="0">
              <a:buNone/>
              <a:defRPr sz="1942"/>
            </a:lvl4pPr>
            <a:lvl5pPr marL="3552261" indent="0">
              <a:buNone/>
              <a:defRPr sz="1942"/>
            </a:lvl5pPr>
            <a:lvl6pPr marL="4440326" indent="0">
              <a:buNone/>
              <a:defRPr sz="1942"/>
            </a:lvl6pPr>
            <a:lvl7pPr marL="5328392" indent="0">
              <a:buNone/>
              <a:defRPr sz="1942"/>
            </a:lvl7pPr>
            <a:lvl8pPr marL="6216457" indent="0">
              <a:buNone/>
              <a:defRPr sz="1942"/>
            </a:lvl8pPr>
            <a:lvl9pPr marL="7104522" indent="0">
              <a:buNone/>
              <a:defRPr sz="1942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DBD06-A452-485A-B955-BE9CA31A22A6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86388-E675-41E0-8488-21DBC96F13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29228873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00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23378" y="888048"/>
            <a:ext cx="5728369" cy="3108166"/>
          </a:xfrm>
        </p:spPr>
        <p:txBody>
          <a:bodyPr anchor="b"/>
          <a:lstStyle>
            <a:lvl1pPr>
              <a:defRPr sz="6216"/>
            </a:lvl1pPr>
          </a:lstStyle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7550717" y="1917939"/>
            <a:ext cx="8991481" cy="9466340"/>
          </a:xfrm>
        </p:spPr>
        <p:txBody>
          <a:bodyPr anchor="t"/>
          <a:lstStyle>
            <a:lvl1pPr marL="0" indent="0">
              <a:buNone/>
              <a:defRPr sz="6216"/>
            </a:lvl1pPr>
            <a:lvl2pPr marL="888065" indent="0">
              <a:buNone/>
              <a:defRPr sz="5439"/>
            </a:lvl2pPr>
            <a:lvl3pPr marL="1776131" indent="0">
              <a:buNone/>
              <a:defRPr sz="4662"/>
            </a:lvl3pPr>
            <a:lvl4pPr marL="2664196" indent="0">
              <a:buNone/>
              <a:defRPr sz="3885"/>
            </a:lvl4pPr>
            <a:lvl5pPr marL="3552261" indent="0">
              <a:buNone/>
              <a:defRPr sz="3885"/>
            </a:lvl5pPr>
            <a:lvl6pPr marL="4440326" indent="0">
              <a:buNone/>
              <a:defRPr sz="3885"/>
            </a:lvl6pPr>
            <a:lvl7pPr marL="5328392" indent="0">
              <a:buNone/>
              <a:defRPr sz="3885"/>
            </a:lvl7pPr>
            <a:lvl8pPr marL="6216457" indent="0">
              <a:buNone/>
              <a:defRPr sz="3885"/>
            </a:lvl8pPr>
            <a:lvl9pPr marL="7104522" indent="0">
              <a:buNone/>
              <a:defRPr sz="3885"/>
            </a:lvl9pPr>
          </a:lstStyle>
          <a:p>
            <a:r>
              <a:rPr lang="pt-BR"/>
              <a:t>Clique no ícone para adicionar uma imagem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223378" y="3996214"/>
            <a:ext cx="5728369" cy="7403481"/>
          </a:xfrm>
        </p:spPr>
        <p:txBody>
          <a:bodyPr/>
          <a:lstStyle>
            <a:lvl1pPr marL="0" indent="0">
              <a:buNone/>
              <a:defRPr sz="3108"/>
            </a:lvl1pPr>
            <a:lvl2pPr marL="888065" indent="0">
              <a:buNone/>
              <a:defRPr sz="2719"/>
            </a:lvl2pPr>
            <a:lvl3pPr marL="1776131" indent="0">
              <a:buNone/>
              <a:defRPr sz="2331"/>
            </a:lvl3pPr>
            <a:lvl4pPr marL="2664196" indent="0">
              <a:buNone/>
              <a:defRPr sz="1942"/>
            </a:lvl4pPr>
            <a:lvl5pPr marL="3552261" indent="0">
              <a:buNone/>
              <a:defRPr sz="1942"/>
            </a:lvl5pPr>
            <a:lvl6pPr marL="4440326" indent="0">
              <a:buNone/>
              <a:defRPr sz="1942"/>
            </a:lvl6pPr>
            <a:lvl7pPr marL="5328392" indent="0">
              <a:buNone/>
              <a:defRPr sz="1942"/>
            </a:lvl7pPr>
            <a:lvl8pPr marL="6216457" indent="0">
              <a:buNone/>
              <a:defRPr sz="1942"/>
            </a:lvl8pPr>
            <a:lvl9pPr marL="7104522" indent="0">
              <a:buNone/>
              <a:defRPr sz="1942"/>
            </a:lvl9pPr>
          </a:lstStyle>
          <a:p>
            <a:pPr lvl="0"/>
            <a:r>
              <a:rPr lang="pt-BR"/>
              <a:t>Clique para editar os estilos de texto Mestres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DBD06-A452-485A-B955-BE9CA31A22A6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86388-E675-41E0-8488-21DBC96F13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355368530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00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DBD06-A452-485A-B955-BE9CA31A22A6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86388-E675-41E0-8488-21DBC96F13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56539116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00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2710181" y="709204"/>
            <a:ext cx="3829705" cy="11288689"/>
          </a:xfrm>
        </p:spPr>
        <p:txBody>
          <a:bodyPr vert="eaVert"/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221066" y="709204"/>
            <a:ext cx="11267103" cy="11288689"/>
          </a:xfrm>
        </p:spPr>
        <p:txBody>
          <a:bodyPr vert="eaVert"/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E0DBD06-A452-485A-B955-BE9CA31A22A6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586388-E675-41E0-8488-21DBC96F13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48526139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000" advClick="0" advTm="19000">
        <p15:prstTrans prst="curtains"/>
      </p:transition>
    </mc:Choice>
    <mc:Fallback>
      <p:transition spd="slow" advClick="0" advTm="19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221066" y="709208"/>
            <a:ext cx="15318819" cy="257472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/>
              <a:t>Clique para editar o título Mestre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21066" y="3546023"/>
            <a:ext cx="15318819" cy="845187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/>
              <a:t>Clique para editar os estilos de texto Mestres</a:t>
            </a:r>
          </a:p>
          <a:p>
            <a:pPr lvl="1"/>
            <a:r>
              <a:rPr lang="pt-BR"/>
              <a:t>Segundo nível</a:t>
            </a:r>
          </a:p>
          <a:p>
            <a:pPr lvl="2"/>
            <a:r>
              <a:rPr lang="pt-BR"/>
              <a:t>Terceiro nível</a:t>
            </a:r>
          </a:p>
          <a:p>
            <a:pPr lvl="3"/>
            <a:r>
              <a:rPr lang="pt-BR"/>
              <a:t>Quarto nível</a:t>
            </a:r>
          </a:p>
          <a:p>
            <a:pPr lvl="4"/>
            <a:r>
              <a:rPr lang="pt-BR"/>
              <a:t>Quinto nível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21065" y="12346330"/>
            <a:ext cx="3996214" cy="70920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233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E0DBD06-A452-485A-B955-BE9CA31A22A6}" type="datetimeFigureOut">
              <a:rPr lang="pt-BR" smtClean="0"/>
              <a:t>25/03/2021</a:t>
            </a:fld>
            <a:endParaRPr lang="pt-B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883315" y="12346330"/>
            <a:ext cx="5994321" cy="70920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233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2543671" y="12346330"/>
            <a:ext cx="3996214" cy="70920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331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586388-E675-41E0-8488-21DBC96F1314}" type="slidenum">
              <a:rPr lang="pt-BR" smtClean="0"/>
              <a:t>‹nº›</a:t>
            </a:fld>
            <a:endParaRPr lang="pt-BR"/>
          </a:p>
        </p:txBody>
      </p:sp>
    </p:spTree>
    <p:extLst>
      <p:ext uri="{BB962C8B-B14F-4D97-AF65-F5344CB8AC3E}">
        <p14:creationId xmlns:p14="http://schemas.microsoft.com/office/powerpoint/2010/main" val="23949495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000" advClick="0" advTm="19000">
        <p15:prstTrans prst="curtains"/>
      </p:transition>
    </mc:Choice>
    <mc:Fallback>
      <p:transition spd="slow" advClick="0" advTm="19000">
        <p:fade/>
      </p:transition>
    </mc:Fallback>
  </mc:AlternateContent>
  <p:txStyles>
    <p:titleStyle>
      <a:lvl1pPr algn="l" defTabSz="1776131" rtl="0" eaLnBrk="1" latinLnBrk="0" hangingPunct="1">
        <a:lnSpc>
          <a:spcPct val="90000"/>
        </a:lnSpc>
        <a:spcBef>
          <a:spcPct val="0"/>
        </a:spcBef>
        <a:buNone/>
        <a:defRPr sz="854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444033" indent="-444033" algn="l" defTabSz="1776131" rtl="0" eaLnBrk="1" latinLnBrk="0" hangingPunct="1">
        <a:lnSpc>
          <a:spcPct val="90000"/>
        </a:lnSpc>
        <a:spcBef>
          <a:spcPts val="1942"/>
        </a:spcBef>
        <a:buFont typeface="Arial" panose="020B0604020202020204" pitchFamily="34" charset="0"/>
        <a:buChar char="•"/>
        <a:defRPr sz="5439" kern="1200">
          <a:solidFill>
            <a:schemeClr val="tx1"/>
          </a:solidFill>
          <a:latin typeface="+mn-lt"/>
          <a:ea typeface="+mn-ea"/>
          <a:cs typeface="+mn-cs"/>
        </a:defRPr>
      </a:lvl1pPr>
      <a:lvl2pPr marL="1332098" indent="-444033" algn="l" defTabSz="1776131" rtl="0" eaLnBrk="1" latinLnBrk="0" hangingPunct="1">
        <a:lnSpc>
          <a:spcPct val="90000"/>
        </a:lnSpc>
        <a:spcBef>
          <a:spcPts val="971"/>
        </a:spcBef>
        <a:buFont typeface="Arial" panose="020B0604020202020204" pitchFamily="34" charset="0"/>
        <a:buChar char="•"/>
        <a:defRPr sz="4662" kern="1200">
          <a:solidFill>
            <a:schemeClr val="tx1"/>
          </a:solidFill>
          <a:latin typeface="+mn-lt"/>
          <a:ea typeface="+mn-ea"/>
          <a:cs typeface="+mn-cs"/>
        </a:defRPr>
      </a:lvl2pPr>
      <a:lvl3pPr marL="2220163" indent="-444033" algn="l" defTabSz="1776131" rtl="0" eaLnBrk="1" latinLnBrk="0" hangingPunct="1">
        <a:lnSpc>
          <a:spcPct val="90000"/>
        </a:lnSpc>
        <a:spcBef>
          <a:spcPts val="971"/>
        </a:spcBef>
        <a:buFont typeface="Arial" panose="020B0604020202020204" pitchFamily="34" charset="0"/>
        <a:buChar char="•"/>
        <a:defRPr sz="3885" kern="1200">
          <a:solidFill>
            <a:schemeClr val="tx1"/>
          </a:solidFill>
          <a:latin typeface="+mn-lt"/>
          <a:ea typeface="+mn-ea"/>
          <a:cs typeface="+mn-cs"/>
        </a:defRPr>
      </a:lvl3pPr>
      <a:lvl4pPr marL="3108228" indent="-444033" algn="l" defTabSz="1776131" rtl="0" eaLnBrk="1" latinLnBrk="0" hangingPunct="1">
        <a:lnSpc>
          <a:spcPct val="90000"/>
        </a:lnSpc>
        <a:spcBef>
          <a:spcPts val="971"/>
        </a:spcBef>
        <a:buFont typeface="Arial" panose="020B0604020202020204" pitchFamily="34" charset="0"/>
        <a:buChar char="•"/>
        <a:defRPr sz="3496" kern="1200">
          <a:solidFill>
            <a:schemeClr val="tx1"/>
          </a:solidFill>
          <a:latin typeface="+mn-lt"/>
          <a:ea typeface="+mn-ea"/>
          <a:cs typeface="+mn-cs"/>
        </a:defRPr>
      </a:lvl4pPr>
      <a:lvl5pPr marL="3996294" indent="-444033" algn="l" defTabSz="1776131" rtl="0" eaLnBrk="1" latinLnBrk="0" hangingPunct="1">
        <a:lnSpc>
          <a:spcPct val="90000"/>
        </a:lnSpc>
        <a:spcBef>
          <a:spcPts val="971"/>
        </a:spcBef>
        <a:buFont typeface="Arial" panose="020B0604020202020204" pitchFamily="34" charset="0"/>
        <a:buChar char="•"/>
        <a:defRPr sz="3496" kern="1200">
          <a:solidFill>
            <a:schemeClr val="tx1"/>
          </a:solidFill>
          <a:latin typeface="+mn-lt"/>
          <a:ea typeface="+mn-ea"/>
          <a:cs typeface="+mn-cs"/>
        </a:defRPr>
      </a:lvl5pPr>
      <a:lvl6pPr marL="4884359" indent="-444033" algn="l" defTabSz="1776131" rtl="0" eaLnBrk="1" latinLnBrk="0" hangingPunct="1">
        <a:lnSpc>
          <a:spcPct val="90000"/>
        </a:lnSpc>
        <a:spcBef>
          <a:spcPts val="971"/>
        </a:spcBef>
        <a:buFont typeface="Arial" panose="020B0604020202020204" pitchFamily="34" charset="0"/>
        <a:buChar char="•"/>
        <a:defRPr sz="3496" kern="1200">
          <a:solidFill>
            <a:schemeClr val="tx1"/>
          </a:solidFill>
          <a:latin typeface="+mn-lt"/>
          <a:ea typeface="+mn-ea"/>
          <a:cs typeface="+mn-cs"/>
        </a:defRPr>
      </a:lvl6pPr>
      <a:lvl7pPr marL="5772424" indent="-444033" algn="l" defTabSz="1776131" rtl="0" eaLnBrk="1" latinLnBrk="0" hangingPunct="1">
        <a:lnSpc>
          <a:spcPct val="90000"/>
        </a:lnSpc>
        <a:spcBef>
          <a:spcPts val="971"/>
        </a:spcBef>
        <a:buFont typeface="Arial" panose="020B0604020202020204" pitchFamily="34" charset="0"/>
        <a:buChar char="•"/>
        <a:defRPr sz="3496" kern="1200">
          <a:solidFill>
            <a:schemeClr val="tx1"/>
          </a:solidFill>
          <a:latin typeface="+mn-lt"/>
          <a:ea typeface="+mn-ea"/>
          <a:cs typeface="+mn-cs"/>
        </a:defRPr>
      </a:lvl7pPr>
      <a:lvl8pPr marL="6660490" indent="-444033" algn="l" defTabSz="1776131" rtl="0" eaLnBrk="1" latinLnBrk="0" hangingPunct="1">
        <a:lnSpc>
          <a:spcPct val="90000"/>
        </a:lnSpc>
        <a:spcBef>
          <a:spcPts val="971"/>
        </a:spcBef>
        <a:buFont typeface="Arial" panose="020B0604020202020204" pitchFamily="34" charset="0"/>
        <a:buChar char="•"/>
        <a:defRPr sz="3496" kern="1200">
          <a:solidFill>
            <a:schemeClr val="tx1"/>
          </a:solidFill>
          <a:latin typeface="+mn-lt"/>
          <a:ea typeface="+mn-ea"/>
          <a:cs typeface="+mn-cs"/>
        </a:defRPr>
      </a:lvl8pPr>
      <a:lvl9pPr marL="7548555" indent="-444033" algn="l" defTabSz="1776131" rtl="0" eaLnBrk="1" latinLnBrk="0" hangingPunct="1">
        <a:lnSpc>
          <a:spcPct val="90000"/>
        </a:lnSpc>
        <a:spcBef>
          <a:spcPts val="971"/>
        </a:spcBef>
        <a:buFont typeface="Arial" panose="020B0604020202020204" pitchFamily="34" charset="0"/>
        <a:buChar char="•"/>
        <a:defRPr sz="3496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776131" rtl="0" eaLnBrk="1" latinLnBrk="0" hangingPunct="1">
        <a:defRPr sz="3496" kern="1200">
          <a:solidFill>
            <a:schemeClr val="tx1"/>
          </a:solidFill>
          <a:latin typeface="+mn-lt"/>
          <a:ea typeface="+mn-ea"/>
          <a:cs typeface="+mn-cs"/>
        </a:defRPr>
      </a:lvl1pPr>
      <a:lvl2pPr marL="888065" algn="l" defTabSz="1776131" rtl="0" eaLnBrk="1" latinLnBrk="0" hangingPunct="1">
        <a:defRPr sz="3496" kern="1200">
          <a:solidFill>
            <a:schemeClr val="tx1"/>
          </a:solidFill>
          <a:latin typeface="+mn-lt"/>
          <a:ea typeface="+mn-ea"/>
          <a:cs typeface="+mn-cs"/>
        </a:defRPr>
      </a:lvl2pPr>
      <a:lvl3pPr marL="1776131" algn="l" defTabSz="1776131" rtl="0" eaLnBrk="1" latinLnBrk="0" hangingPunct="1">
        <a:defRPr sz="3496" kern="1200">
          <a:solidFill>
            <a:schemeClr val="tx1"/>
          </a:solidFill>
          <a:latin typeface="+mn-lt"/>
          <a:ea typeface="+mn-ea"/>
          <a:cs typeface="+mn-cs"/>
        </a:defRPr>
      </a:lvl3pPr>
      <a:lvl4pPr marL="2664196" algn="l" defTabSz="1776131" rtl="0" eaLnBrk="1" latinLnBrk="0" hangingPunct="1">
        <a:defRPr sz="3496" kern="1200">
          <a:solidFill>
            <a:schemeClr val="tx1"/>
          </a:solidFill>
          <a:latin typeface="+mn-lt"/>
          <a:ea typeface="+mn-ea"/>
          <a:cs typeface="+mn-cs"/>
        </a:defRPr>
      </a:lvl4pPr>
      <a:lvl5pPr marL="3552261" algn="l" defTabSz="1776131" rtl="0" eaLnBrk="1" latinLnBrk="0" hangingPunct="1">
        <a:defRPr sz="3496" kern="1200">
          <a:solidFill>
            <a:schemeClr val="tx1"/>
          </a:solidFill>
          <a:latin typeface="+mn-lt"/>
          <a:ea typeface="+mn-ea"/>
          <a:cs typeface="+mn-cs"/>
        </a:defRPr>
      </a:lvl5pPr>
      <a:lvl6pPr marL="4440326" algn="l" defTabSz="1776131" rtl="0" eaLnBrk="1" latinLnBrk="0" hangingPunct="1">
        <a:defRPr sz="3496" kern="1200">
          <a:solidFill>
            <a:schemeClr val="tx1"/>
          </a:solidFill>
          <a:latin typeface="+mn-lt"/>
          <a:ea typeface="+mn-ea"/>
          <a:cs typeface="+mn-cs"/>
        </a:defRPr>
      </a:lvl6pPr>
      <a:lvl7pPr marL="5328392" algn="l" defTabSz="1776131" rtl="0" eaLnBrk="1" latinLnBrk="0" hangingPunct="1">
        <a:defRPr sz="3496" kern="1200">
          <a:solidFill>
            <a:schemeClr val="tx1"/>
          </a:solidFill>
          <a:latin typeface="+mn-lt"/>
          <a:ea typeface="+mn-ea"/>
          <a:cs typeface="+mn-cs"/>
        </a:defRPr>
      </a:lvl7pPr>
      <a:lvl8pPr marL="6216457" algn="l" defTabSz="1776131" rtl="0" eaLnBrk="1" latinLnBrk="0" hangingPunct="1">
        <a:defRPr sz="3496" kern="1200">
          <a:solidFill>
            <a:schemeClr val="tx1"/>
          </a:solidFill>
          <a:latin typeface="+mn-lt"/>
          <a:ea typeface="+mn-ea"/>
          <a:cs typeface="+mn-cs"/>
        </a:defRPr>
      </a:lvl8pPr>
      <a:lvl9pPr marL="7104522" algn="l" defTabSz="1776131" rtl="0" eaLnBrk="1" latinLnBrk="0" hangingPunct="1">
        <a:defRPr sz="3496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Flores Amarela Campo - Foto gratuita no Pixabay">
            <a:extLst>
              <a:ext uri="{FF2B5EF4-FFF2-40B4-BE49-F238E27FC236}">
                <a16:creationId xmlns:a16="http://schemas.microsoft.com/office/drawing/2014/main" id="{FC36027E-5497-4609-B776-6A364360CA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760949" cy="133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B37451C-FB0E-4E5C-BE17-6B05B7730E66}"/>
              </a:ext>
            </a:extLst>
          </p:cNvPr>
          <p:cNvSpPr txBox="1"/>
          <p:nvPr/>
        </p:nvSpPr>
        <p:spPr>
          <a:xfrm>
            <a:off x="1219200" y="685800"/>
            <a:ext cx="15925800" cy="1080295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dirty="0">
                <a:solidFill>
                  <a:srgbClr val="002060"/>
                </a:solidFill>
                <a:latin typeface="Arial Black" panose="020B0A04020102020204" pitchFamily="34" charset="0"/>
              </a:rPr>
              <a:t>A poesia voa pela natureza</a:t>
            </a:r>
          </a:p>
          <a:p>
            <a:pPr algn="ctr"/>
            <a:endParaRPr lang="pt-BR" sz="72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7200" dirty="0">
                <a:solidFill>
                  <a:srgbClr val="002060"/>
                </a:solidFill>
                <a:latin typeface="Arial Black" panose="020B0A04020102020204" pitchFamily="34" charset="0"/>
              </a:rPr>
              <a:t> Apresentação e formatação</a:t>
            </a:r>
          </a:p>
          <a:p>
            <a:pPr algn="ctr"/>
            <a:r>
              <a:rPr lang="pt-BR" sz="7200" dirty="0">
                <a:solidFill>
                  <a:srgbClr val="002060"/>
                </a:solidFill>
                <a:latin typeface="Arial Black" panose="020B0A04020102020204" pitchFamily="34" charset="0"/>
              </a:rPr>
              <a:t>Norma Ap. Silveira de  Moraes</a:t>
            </a:r>
          </a:p>
          <a:p>
            <a:pPr algn="ctr"/>
            <a:endParaRPr lang="pt-BR" sz="72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7200" dirty="0">
                <a:solidFill>
                  <a:srgbClr val="002060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sz="7200" dirty="0">
                <a:solidFill>
                  <a:srgbClr val="002060"/>
                </a:solidFill>
                <a:latin typeface="Arial Black" panose="020B0A04020102020204" pitchFamily="34" charset="0"/>
              </a:rPr>
              <a:t>Norma Natureza Slides</a:t>
            </a:r>
          </a:p>
          <a:p>
            <a:pPr algn="ctr"/>
            <a:r>
              <a:rPr lang="pt-BR" sz="7200" dirty="0">
                <a:solidFill>
                  <a:srgbClr val="002060"/>
                </a:solidFill>
                <a:latin typeface="Arial Black" panose="020B0A04020102020204" pitchFamily="34" charset="0"/>
              </a:rPr>
              <a:t>www.sergrasan.com</a:t>
            </a:r>
          </a:p>
        </p:txBody>
      </p:sp>
    </p:spTree>
    <p:extLst>
      <p:ext uri="{BB962C8B-B14F-4D97-AF65-F5344CB8AC3E}">
        <p14:creationId xmlns:p14="http://schemas.microsoft.com/office/powerpoint/2010/main" val="10179059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000" advClick="0" advTm="19000">
        <p15:prstTrans prst="curtains"/>
        <p:sndAc>
          <p:stSnd loop="1">
            <p:snd r:embed="rId2" name="ALEM DO HORIZONTE - NARA LEÃO.wav"/>
          </p:stSnd>
        </p:sndAc>
      </p:transition>
    </mc:Choice>
    <mc:Fallback>
      <p:transition spd="slow" advClick="0" advTm="19000">
        <p:fade/>
        <p:sndAc>
          <p:stSnd loop="1">
            <p:snd r:embed="rId2" name="ALEM DO HORIZONTE - NARA LEÃO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ampo De Flores - Foto gratuita no Pixabay">
            <a:extLst>
              <a:ext uri="{FF2B5EF4-FFF2-40B4-BE49-F238E27FC236}">
                <a16:creationId xmlns:a16="http://schemas.microsoft.com/office/drawing/2014/main" id="{D3C1F703-5449-46BD-9EAA-DC6A7038DA1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09600" y="0"/>
            <a:ext cx="18897599" cy="13614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4CAE7B2-3C42-4918-8ABE-3FCE69230A32}"/>
              </a:ext>
            </a:extLst>
          </p:cNvPr>
          <p:cNvSpPr txBox="1"/>
          <p:nvPr/>
        </p:nvSpPr>
        <p:spPr>
          <a:xfrm>
            <a:off x="0" y="685800"/>
            <a:ext cx="16154400" cy="378565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8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poesia alimenta tantos sentimentos</a:t>
            </a:r>
          </a:p>
          <a:p>
            <a:r>
              <a:rPr lang="pt-BR" sz="8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A alma é tão fortemente inspirada</a:t>
            </a:r>
          </a:p>
          <a:p>
            <a:r>
              <a:rPr lang="pt-BR" sz="8000" b="1" dirty="0">
                <a:ln w="6600">
                  <a:solidFill>
                    <a:schemeClr val="accent2"/>
                  </a:solidFill>
                  <a:prstDash val="solid"/>
                </a:ln>
                <a:solidFill>
                  <a:srgbClr val="002060"/>
                </a:solidFill>
                <a:effectLst>
                  <a:outerShdw dist="38100" dir="2700000" algn="tl" rotWithShape="0">
                    <a:schemeClr val="accent2"/>
                  </a:outerShdw>
                </a:effectLst>
              </a:rPr>
              <a:t>TUDO É tão PERFEITO... </a:t>
            </a:r>
          </a:p>
        </p:txBody>
      </p:sp>
    </p:spTree>
    <p:extLst>
      <p:ext uri="{BB962C8B-B14F-4D97-AF65-F5344CB8AC3E}">
        <p14:creationId xmlns:p14="http://schemas.microsoft.com/office/powerpoint/2010/main" val="397952600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000" advClick="0" advTm="19000">
        <p15:prstTrans prst="curtains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Girassol Campo De Flores - Foto gratuita no Pixabay">
            <a:extLst>
              <a:ext uri="{FF2B5EF4-FFF2-40B4-BE49-F238E27FC236}">
                <a16:creationId xmlns:a16="http://schemas.microsoft.com/office/drawing/2014/main" id="{409CAB0B-D1F5-467B-B932-0803B1643F2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54000" y="0"/>
            <a:ext cx="18014949" cy="133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811EBAB-EAE3-4FFF-B66A-117FEE5AEAED}"/>
              </a:ext>
            </a:extLst>
          </p:cNvPr>
          <p:cNvSpPr txBox="1"/>
          <p:nvPr/>
        </p:nvSpPr>
        <p:spPr>
          <a:xfrm>
            <a:off x="1447800" y="787400"/>
            <a:ext cx="132588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5400" b="1" dirty="0">
                <a:solidFill>
                  <a:srgbClr val="002060"/>
                </a:solidFill>
                <a:latin typeface="Arial Black" panose="020B0A04020102020204" pitchFamily="34" charset="0"/>
              </a:rPr>
              <a:t>Pois ela voa alto em pensamentos</a:t>
            </a:r>
            <a:endParaRPr lang="pt-BR" sz="54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r>
              <a:rPr lang="pt-BR" sz="5400" b="1" dirty="0">
                <a:solidFill>
                  <a:srgbClr val="002060"/>
                </a:solidFill>
                <a:latin typeface="Arial Black" panose="020B0A04020102020204" pitchFamily="34" charset="0"/>
              </a:rPr>
              <a:t>Gotas de letras caem tão fascinadas</a:t>
            </a:r>
            <a:r>
              <a:rPr lang="pt-BR" sz="5400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6887472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000" advClick="0" advTm="19000">
        <p15:prstTrans prst="curtains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Papoula Campo Flor - Foto gratuita no Pixabay">
            <a:extLst>
              <a:ext uri="{FF2B5EF4-FFF2-40B4-BE49-F238E27FC236}">
                <a16:creationId xmlns:a16="http://schemas.microsoft.com/office/drawing/2014/main" id="{01B89289-13AA-4DCE-B240-0A0AE5004BB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237199" cy="133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0594FAB5-9FC1-473F-AC1B-F5F0F8F10575}"/>
              </a:ext>
            </a:extLst>
          </p:cNvPr>
          <p:cNvSpPr txBox="1"/>
          <p:nvPr/>
        </p:nvSpPr>
        <p:spPr>
          <a:xfrm>
            <a:off x="914400" y="431800"/>
            <a:ext cx="15265400" cy="267765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5400" b="1" dirty="0">
                <a:solidFill>
                  <a:srgbClr val="002060"/>
                </a:solidFill>
                <a:latin typeface="Arial Black" panose="020B0A04020102020204" pitchFamily="34" charset="0"/>
              </a:rPr>
              <a:t>Seja na lua, sol, vida ou na </a:t>
            </a:r>
            <a:r>
              <a:rPr lang="pt-BR" sz="6000" b="1" dirty="0">
                <a:solidFill>
                  <a:srgbClr val="002060"/>
                </a:solidFill>
                <a:latin typeface="Arial Black" panose="020B0A04020102020204" pitchFamily="34" charset="0"/>
              </a:rPr>
              <a:t>natureza</a:t>
            </a:r>
            <a:endParaRPr lang="pt-BR" sz="60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r>
              <a:rPr lang="pt-BR" sz="5400" b="1" dirty="0">
                <a:solidFill>
                  <a:srgbClr val="002060"/>
                </a:solidFill>
                <a:latin typeface="Arial Black" panose="020B0A04020102020204" pitchFamily="34" charset="0"/>
              </a:rPr>
              <a:t>Tudo é inspirado, tão bem equilibrado</a:t>
            </a:r>
          </a:p>
          <a:p>
            <a:r>
              <a:rPr lang="pt-BR" sz="5400" b="1" dirty="0">
                <a:solidFill>
                  <a:srgbClr val="002060"/>
                </a:solidFill>
                <a:latin typeface="Arial Black" panose="020B0A04020102020204" pitchFamily="34" charset="0"/>
              </a:rPr>
              <a:t>Tudo é harmonia...</a:t>
            </a:r>
            <a:r>
              <a:rPr lang="pt-BR" sz="5400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3162274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000" advClick="0" advTm="19000">
        <p15:prstTrans prst="curtains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Lavanda Lilás Campo De Flores - Foto gratuita no Pixabay">
            <a:extLst>
              <a:ext uri="{FF2B5EF4-FFF2-40B4-BE49-F238E27FC236}">
                <a16:creationId xmlns:a16="http://schemas.microsoft.com/office/drawing/2014/main" id="{CD062A0A-6BB0-422C-B5E7-0A67D44C8CF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760949" cy="133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C06866BD-9FCD-4F23-B830-1BB10167354F}"/>
              </a:ext>
            </a:extLst>
          </p:cNvPr>
          <p:cNvSpPr txBox="1"/>
          <p:nvPr/>
        </p:nvSpPr>
        <p:spPr>
          <a:xfrm>
            <a:off x="2565400" y="533400"/>
            <a:ext cx="140716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5400" b="1" dirty="0">
                <a:solidFill>
                  <a:srgbClr val="002060"/>
                </a:solidFill>
                <a:latin typeface="Arial Black" panose="020B0A04020102020204" pitchFamily="34" charset="0"/>
              </a:rPr>
              <a:t>Em versos de impar e rara beleza</a:t>
            </a:r>
            <a:endParaRPr lang="pt-BR" sz="54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r>
              <a:rPr lang="pt-BR" sz="5400" b="1" dirty="0">
                <a:solidFill>
                  <a:srgbClr val="002060"/>
                </a:solidFill>
                <a:latin typeface="Arial Black" panose="020B0A04020102020204" pitchFamily="34" charset="0"/>
              </a:rPr>
              <a:t>Tantos afetos, dualidade, confrontados, é vida em ação</a:t>
            </a:r>
            <a:r>
              <a:rPr lang="pt-BR" sz="5400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60900471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000" advClick="0" advTm="19000">
        <p15:prstTrans prst="curtains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Flor Campo Natureza - Foto gratuita no Pixabay">
            <a:extLst>
              <a:ext uri="{FF2B5EF4-FFF2-40B4-BE49-F238E27FC236}">
                <a16:creationId xmlns:a16="http://schemas.microsoft.com/office/drawing/2014/main" id="{27599EFB-51E1-4552-A1FB-A89BB763296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7760950" cy="13512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4903B42A-BEEF-4568-85BC-4A2ED22E87B8}"/>
              </a:ext>
            </a:extLst>
          </p:cNvPr>
          <p:cNvSpPr txBox="1"/>
          <p:nvPr/>
        </p:nvSpPr>
        <p:spPr>
          <a:xfrm>
            <a:off x="2971800" y="863600"/>
            <a:ext cx="120904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4800" b="1" dirty="0">
                <a:solidFill>
                  <a:srgbClr val="002060"/>
                </a:solidFill>
                <a:latin typeface="Arial Black" panose="020B0A04020102020204" pitchFamily="34" charset="0"/>
              </a:rPr>
              <a:t>Na poesia contemplamos toda vida</a:t>
            </a:r>
            <a:endParaRPr lang="pt-BR" sz="48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r>
              <a:rPr lang="pt-BR" sz="4800" b="1" dirty="0">
                <a:solidFill>
                  <a:srgbClr val="002060"/>
                </a:solidFill>
                <a:latin typeface="Arial Black" panose="020B0A04020102020204" pitchFamily="34" charset="0"/>
              </a:rPr>
              <a:t>Não há fronteiras e tudo é permitido, tudo tem sentido</a:t>
            </a:r>
            <a:r>
              <a:rPr lang="pt-BR" sz="4800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28675113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000" advClick="0" advTm="19000">
        <p15:prstTrans prst="curtains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ampo Flores Verão - Foto gratuita no Pixabay">
            <a:extLst>
              <a:ext uri="{FF2B5EF4-FFF2-40B4-BE49-F238E27FC236}">
                <a16:creationId xmlns:a16="http://schemas.microsoft.com/office/drawing/2014/main" id="{4775A4CC-E5FF-4940-A04F-29DAF746407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60400" y="-203200"/>
            <a:ext cx="18999199" cy="135239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10E1EE62-E09F-49AE-8717-E8EC88449C36}"/>
              </a:ext>
            </a:extLst>
          </p:cNvPr>
          <p:cNvSpPr txBox="1"/>
          <p:nvPr/>
        </p:nvSpPr>
        <p:spPr>
          <a:xfrm>
            <a:off x="584200" y="0"/>
            <a:ext cx="15392400" cy="31393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6600" b="1" dirty="0"/>
              <a:t>Na tela fica gravadas cenas vividas</a:t>
            </a:r>
            <a:endParaRPr lang="pt-BR" sz="6600" dirty="0"/>
          </a:p>
          <a:p>
            <a:r>
              <a:rPr lang="pt-BR" sz="6600" b="1" dirty="0"/>
              <a:t>Seja na alma, mente, tudo é construído</a:t>
            </a:r>
          </a:p>
          <a:p>
            <a:r>
              <a:rPr lang="pt-BR" sz="6600" b="1" dirty="0"/>
              <a:t>Tudo é inspirado</a:t>
            </a:r>
            <a:r>
              <a:rPr lang="pt-BR" sz="6600" dirty="0"/>
              <a:t> </a:t>
            </a:r>
            <a:r>
              <a:rPr lang="pt-BR" sz="6600" b="1" dirty="0"/>
              <a:t> </a:t>
            </a:r>
            <a:r>
              <a:rPr lang="pt-BR" sz="6600" dirty="0"/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425173470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000" advClick="0" advTm="19000">
        <p15:prstTrans prst="curtains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Papoula Campo De Papoulas Vermelho - Foto gratuita no Pixabay">
            <a:extLst>
              <a:ext uri="{FF2B5EF4-FFF2-40B4-BE49-F238E27FC236}">
                <a16:creationId xmlns:a16="http://schemas.microsoft.com/office/drawing/2014/main" id="{CA368220-5140-43A1-BA1A-F330574BAD9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685800" y="0"/>
            <a:ext cx="19608799" cy="133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3E673931-F872-4B1C-82B3-AA8BABDC7D92}"/>
              </a:ext>
            </a:extLst>
          </p:cNvPr>
          <p:cNvSpPr txBox="1"/>
          <p:nvPr/>
        </p:nvSpPr>
        <p:spPr>
          <a:xfrm>
            <a:off x="2260600" y="990600"/>
            <a:ext cx="14782800" cy="258532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fontAlgn="base"/>
            <a:r>
              <a:rPr lang="pt-BR" sz="5400" b="1" dirty="0">
                <a:solidFill>
                  <a:schemeClr val="bg1"/>
                </a:solidFill>
                <a:latin typeface="Arial Black" panose="020B0A04020102020204" pitchFamily="34" charset="0"/>
              </a:rPr>
              <a:t>Na singeleza do mais puro sentimento</a:t>
            </a:r>
            <a:endParaRPr lang="pt-BR" sz="5400" dirty="0">
              <a:solidFill>
                <a:schemeClr val="bg1"/>
              </a:solidFill>
              <a:latin typeface="Arial Black" panose="020B0A04020102020204" pitchFamily="34" charset="0"/>
            </a:endParaRPr>
          </a:p>
          <a:p>
            <a:r>
              <a:rPr lang="pt-BR" sz="5400" b="1" dirty="0">
                <a:solidFill>
                  <a:schemeClr val="bg1"/>
                </a:solidFill>
                <a:latin typeface="Arial Black" panose="020B0A04020102020204" pitchFamily="34" charset="0"/>
              </a:rPr>
              <a:t>Cada olhar, sentir, a poesia é movimento, é natureza, é vida</a:t>
            </a:r>
            <a:r>
              <a:rPr lang="pt-BR" sz="5400" dirty="0">
                <a:solidFill>
                  <a:schemeClr val="bg1"/>
                </a:solidFill>
                <a:latin typeface="Arial Black" panose="020B0A04020102020204" pitchFamily="34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69539401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000" advClick="0" advTm="19000">
        <p15:prstTrans prst="curtains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Girassóis Flores Campo - Foto gratuita no Pixabay">
            <a:extLst>
              <a:ext uri="{FF2B5EF4-FFF2-40B4-BE49-F238E27FC236}">
                <a16:creationId xmlns:a16="http://schemas.microsoft.com/office/drawing/2014/main" id="{2ABF7135-AA02-4283-9FE7-B5AF4474492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8033999" cy="13320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CaixaDeTexto 1">
            <a:extLst>
              <a:ext uri="{FF2B5EF4-FFF2-40B4-BE49-F238E27FC236}">
                <a16:creationId xmlns:a16="http://schemas.microsoft.com/office/drawing/2014/main" id="{70750C11-E317-4E7F-8463-243CF708B043}"/>
              </a:ext>
            </a:extLst>
          </p:cNvPr>
          <p:cNvSpPr txBox="1"/>
          <p:nvPr/>
        </p:nvSpPr>
        <p:spPr>
          <a:xfrm>
            <a:off x="1651000" y="812800"/>
            <a:ext cx="1557020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800" dirty="0">
                <a:solidFill>
                  <a:srgbClr val="002060"/>
                </a:solidFill>
                <a:latin typeface="Arial Black" panose="020B0A04020102020204" pitchFamily="34" charset="0"/>
              </a:rPr>
              <a:t>Na poesia converso com Deus</a:t>
            </a:r>
          </a:p>
          <a:p>
            <a:r>
              <a:rPr lang="pt-BR" sz="4800" dirty="0">
                <a:solidFill>
                  <a:srgbClr val="002060"/>
                </a:solidFill>
                <a:latin typeface="Arial Black" panose="020B0A04020102020204" pitchFamily="34" charset="0"/>
              </a:rPr>
              <a:t>Vou ao seu encontro, admiro a sua criação</a:t>
            </a:r>
          </a:p>
          <a:p>
            <a:r>
              <a:rPr lang="pt-BR" sz="4800" dirty="0">
                <a:solidFill>
                  <a:srgbClr val="002060"/>
                </a:solidFill>
                <a:latin typeface="Arial Black" panose="020B0A04020102020204" pitchFamily="34" charset="0"/>
              </a:rPr>
              <a:t>Sou gratidão... </a:t>
            </a:r>
          </a:p>
        </p:txBody>
      </p:sp>
    </p:spTree>
    <p:extLst>
      <p:ext uri="{BB962C8B-B14F-4D97-AF65-F5344CB8AC3E}">
        <p14:creationId xmlns:p14="http://schemas.microsoft.com/office/powerpoint/2010/main" val="24768366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000" advClick="0" advTm="19000">
        <p15:prstTrans prst="curtains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2" descr="Lírios Flores Campo De - Foto gratuita no Pixabay">
            <a:extLst>
              <a:ext uri="{FF2B5EF4-FFF2-40B4-BE49-F238E27FC236}">
                <a16:creationId xmlns:a16="http://schemas.microsoft.com/office/drawing/2014/main" id="{D30C0117-301D-4E79-B203-5F6564DB6F59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584200" y="-228600"/>
            <a:ext cx="18345150" cy="135493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ixaDeTexto 2">
            <a:extLst>
              <a:ext uri="{FF2B5EF4-FFF2-40B4-BE49-F238E27FC236}">
                <a16:creationId xmlns:a16="http://schemas.microsoft.com/office/drawing/2014/main" id="{F1F40E37-33E8-48CE-9E7B-4077E6620389}"/>
              </a:ext>
            </a:extLst>
          </p:cNvPr>
          <p:cNvSpPr txBox="1"/>
          <p:nvPr/>
        </p:nvSpPr>
        <p:spPr>
          <a:xfrm>
            <a:off x="203200" y="609600"/>
            <a:ext cx="16230600" cy="957185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4400" dirty="0">
                <a:solidFill>
                  <a:srgbClr val="002060"/>
                </a:solidFill>
                <a:latin typeface="Arial Black" panose="020B0A04020102020204" pitchFamily="34" charset="0"/>
              </a:rPr>
              <a:t>Créditos </a:t>
            </a:r>
          </a:p>
          <a:p>
            <a:pPr algn="ctr"/>
            <a:r>
              <a:rPr lang="pt-BR" sz="4400" dirty="0">
                <a:solidFill>
                  <a:srgbClr val="002060"/>
                </a:solidFill>
                <a:latin typeface="Arial Black" panose="020B0A04020102020204" pitchFamily="34" charset="0"/>
              </a:rPr>
              <a:t>A poesia voa pela natureza</a:t>
            </a:r>
          </a:p>
          <a:p>
            <a:pPr algn="ctr"/>
            <a:endParaRPr lang="pt-BR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4400" dirty="0">
                <a:solidFill>
                  <a:srgbClr val="002060"/>
                </a:solidFill>
                <a:latin typeface="Arial Black" panose="020B0A04020102020204" pitchFamily="34" charset="0"/>
              </a:rPr>
              <a:t> Apresentação, texto e formatação</a:t>
            </a:r>
          </a:p>
          <a:p>
            <a:pPr algn="ctr"/>
            <a:r>
              <a:rPr lang="pt-BR" sz="4400" dirty="0">
                <a:solidFill>
                  <a:srgbClr val="002060"/>
                </a:solidFill>
                <a:latin typeface="Arial Black" panose="020B0A04020102020204" pitchFamily="34" charset="0"/>
              </a:rPr>
              <a:t>Norma Aparecida Silveira de  Moraes</a:t>
            </a:r>
          </a:p>
          <a:p>
            <a:pPr algn="ctr"/>
            <a:r>
              <a:rPr lang="pt-BR" sz="4400" dirty="0">
                <a:solidFill>
                  <a:srgbClr val="002060"/>
                </a:solidFill>
                <a:latin typeface="Arial Black" panose="020B0A04020102020204" pitchFamily="34" charset="0"/>
              </a:rPr>
              <a:t>Imagens gratuitas do Pixabay</a:t>
            </a:r>
          </a:p>
          <a:p>
            <a:pPr algn="ctr"/>
            <a:r>
              <a:rPr lang="pt-BR" sz="4400" dirty="0">
                <a:solidFill>
                  <a:srgbClr val="002060"/>
                </a:solidFill>
                <a:latin typeface="Arial Black" panose="020B0A04020102020204" pitchFamily="34" charset="0"/>
              </a:rPr>
              <a:t>Música: Nara Leão = Horizonte</a:t>
            </a:r>
          </a:p>
          <a:p>
            <a:pPr algn="ctr"/>
            <a:endParaRPr lang="pt-BR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4400" dirty="0">
                <a:solidFill>
                  <a:srgbClr val="002060"/>
                </a:solidFill>
                <a:latin typeface="Arial Black" panose="020B0A04020102020204" pitchFamily="34" charset="0"/>
              </a:rPr>
              <a:t>Divulgação</a:t>
            </a:r>
          </a:p>
          <a:p>
            <a:pPr algn="ctr"/>
            <a:r>
              <a:rPr lang="pt-BR" sz="4400" dirty="0">
                <a:solidFill>
                  <a:srgbClr val="002060"/>
                </a:solidFill>
                <a:latin typeface="Arial Black" panose="020B0A04020102020204" pitchFamily="34" charset="0"/>
              </a:rPr>
              <a:t>www.normasilveiramoraes.recantodasletras.com.br</a:t>
            </a:r>
          </a:p>
          <a:p>
            <a:pPr algn="ctr"/>
            <a:r>
              <a:rPr lang="pt-BR" sz="4400" dirty="0">
                <a:solidFill>
                  <a:srgbClr val="002060"/>
                </a:solidFill>
                <a:latin typeface="Arial Black" panose="020B0A04020102020204" pitchFamily="34" charset="0"/>
              </a:rPr>
              <a:t>Norma Natureza Slides</a:t>
            </a:r>
          </a:p>
          <a:p>
            <a:pPr algn="ctr"/>
            <a:r>
              <a:rPr lang="pt-BR" sz="4400" dirty="0">
                <a:solidFill>
                  <a:srgbClr val="002060"/>
                </a:solidFill>
                <a:latin typeface="Arial Black" panose="020B0A04020102020204" pitchFamily="34" charset="0"/>
                <a:hlinkClick r:id="rId3"/>
              </a:rPr>
              <a:t>www.sergrasan.com</a:t>
            </a:r>
            <a:endParaRPr lang="pt-BR" sz="44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algn="ctr"/>
            <a:r>
              <a:rPr lang="pt-BR" sz="4400" dirty="0">
                <a:solidFill>
                  <a:srgbClr val="002060"/>
                </a:solidFill>
                <a:latin typeface="Arial Black" panose="020B0A04020102020204" pitchFamily="34" charset="0"/>
              </a:rPr>
              <a:t>27/03/2021</a:t>
            </a:r>
          </a:p>
          <a:p>
            <a:pPr algn="ctr"/>
            <a:r>
              <a:rPr lang="pt-BR" sz="4400" dirty="0">
                <a:solidFill>
                  <a:srgbClr val="002060"/>
                </a:solidFill>
                <a:latin typeface="Arial Black" panose="020B0A04020102020204" pitchFamily="34" charset="0"/>
              </a:rPr>
              <a:t>Ode ao poeta e a poesia</a:t>
            </a:r>
          </a:p>
        </p:txBody>
      </p:sp>
    </p:spTree>
    <p:extLst>
      <p:ext uri="{BB962C8B-B14F-4D97-AF65-F5344CB8AC3E}">
        <p14:creationId xmlns:p14="http://schemas.microsoft.com/office/powerpoint/2010/main" val="326064283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18000" advClick="0" advTm="19000">
        <p15:prstTrans prst="curtains"/>
      </p:transition>
    </mc:Choice>
    <mc:Fallback>
      <p:transition spd="slow" advClick="0" advTm="19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6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8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9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0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Tema do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o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o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81</TotalTime>
  <Words>215</Words>
  <Application>Microsoft Office PowerPoint</Application>
  <PresentationFormat>Personalizar</PresentationFormat>
  <Paragraphs>42</Paragraphs>
  <Slides>10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10</vt:i4>
      </vt:variant>
    </vt:vector>
  </HeadingPairs>
  <TitlesOfParts>
    <vt:vector size="15" baseType="lpstr">
      <vt:lpstr>Arial</vt:lpstr>
      <vt:lpstr>Arial Black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moraes</dc:creator>
  <cp:lastModifiedBy>norma moraes</cp:lastModifiedBy>
  <cp:revision>6</cp:revision>
  <dcterms:created xsi:type="dcterms:W3CDTF">2021-03-25T16:00:44Z</dcterms:created>
  <dcterms:modified xsi:type="dcterms:W3CDTF">2021-03-25T17:22:22Z</dcterms:modified>
</cp:coreProperties>
</file>