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6" r:id="rId11"/>
    <p:sldId id="267" r:id="rId12"/>
    <p:sldId id="256" r:id="rId13"/>
    <p:sldId id="268" r:id="rId14"/>
    <p:sldId id="269" r:id="rId15"/>
    <p:sldId id="263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" initials="N" lastIdx="1" clrIdx="0">
    <p:extLst>
      <p:ext uri="{19B8F6BF-5375-455C-9EA6-DF929625EA0E}">
        <p15:presenceInfo xmlns:p15="http://schemas.microsoft.com/office/powerpoint/2012/main" userId="Norm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4-23T08:59:46.480" idx="1">
    <p:pos x="10" y="10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910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837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7562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58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245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837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37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0411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8296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76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762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BB503-D3B0-4F22-B48B-40B3975F9500}" type="datetimeFigureOut">
              <a:rPr lang="pt-BR" smtClean="0"/>
              <a:t>23/04/2016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68349A-5C92-4709-BD5B-36ED2612EC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9110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normasilvieramoraes.recantodasletras.com/" TargetMode="Externa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ieramoraes.recantodasletras.com/" TargetMode="External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82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07818"/>
            <a:ext cx="8908473" cy="8648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NOSSO LAR, MÃEZINHA TERRA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TEXTO E FORMATAÇÃO</a:t>
            </a: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endParaRPr lang="pt-BR" sz="3600" b="1" dirty="0">
              <a:solidFill>
                <a:srgbClr val="00206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endParaRPr lang="pt-BR" sz="3600" b="1" dirty="0" smtClean="0">
              <a:solidFill>
                <a:srgbClr val="002060"/>
              </a:solidFill>
            </a:endParaRPr>
          </a:p>
          <a:p>
            <a:r>
              <a:rPr lang="pt-BR" sz="3200" b="1" dirty="0" smtClean="0">
                <a:solidFill>
                  <a:srgbClr val="002060"/>
                </a:solidFill>
                <a:hlinkClick r:id="rId5"/>
              </a:rPr>
              <a:t>www.normasilvieramoraes.recantodasletras.com</a:t>
            </a:r>
            <a:r>
              <a:rPr lang="pt-BR" sz="3200" b="1" dirty="0" smtClean="0">
                <a:solidFill>
                  <a:srgbClr val="002060"/>
                </a:solidFill>
              </a:rPr>
              <a:t>  </a:t>
            </a:r>
          </a:p>
          <a:p>
            <a:pPr algn="ctr"/>
            <a:r>
              <a:rPr lang="pt-BR" sz="4400" b="1" dirty="0" smtClean="0">
                <a:solidFill>
                  <a:srgbClr val="002060"/>
                </a:solidFill>
                <a:hlinkClick r:id="rId6"/>
              </a:rPr>
              <a:t>www.sergrasan.com</a:t>
            </a:r>
            <a:endParaRPr lang="pt-BR" sz="44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002060"/>
                </a:solidFill>
              </a:rPr>
              <a:t>NORMA NATUREZA.</a:t>
            </a:r>
            <a:endParaRPr lang="pt-BR" sz="3600" b="1" dirty="0">
              <a:solidFill>
                <a:srgbClr val="002060"/>
              </a:solidFill>
            </a:endParaRPr>
          </a:p>
          <a:p>
            <a:pPr algn="ctr"/>
            <a:endParaRPr lang="pt-BR" sz="3600" b="1" dirty="0" smtClean="0">
              <a:solidFill>
                <a:srgbClr val="002060"/>
              </a:solidFill>
            </a:endParaRPr>
          </a:p>
          <a:p>
            <a:pPr algn="ctr"/>
            <a:endParaRPr lang="pt-BR" sz="3600" b="1" dirty="0" smtClean="0">
              <a:solidFill>
                <a:srgbClr val="002060"/>
              </a:solidFill>
            </a:endParaRPr>
          </a:p>
          <a:p>
            <a:pPr algn="ctr"/>
            <a:endParaRPr lang="pt-BR" sz="3600" b="1" dirty="0" smtClean="0">
              <a:solidFill>
                <a:srgbClr val="002060"/>
              </a:solidFill>
            </a:endParaRPr>
          </a:p>
          <a:p>
            <a:pPr algn="ctr"/>
            <a:endParaRPr lang="pt-BR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344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  <p:sndAc>
          <p:stSnd loop="1"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10836"/>
            <a:ext cx="86036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2060"/>
                </a:solidFill>
              </a:rPr>
              <a:t>Aqui é nossa sobrevivência</a:t>
            </a: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Também aqui nossa consistência</a:t>
            </a: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Do cuidado deve ser a consciência</a:t>
            </a: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3764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70381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49382"/>
            <a:ext cx="86175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2060"/>
                </a:solidFill>
              </a:rPr>
              <a:t>Terra mãe, tão idolatrada</a:t>
            </a:r>
          </a:p>
          <a:p>
            <a:pPr algn="ctr"/>
            <a:r>
              <a:rPr lang="pt-BR" sz="3600" b="1" dirty="0">
                <a:solidFill>
                  <a:srgbClr val="002060"/>
                </a:solidFill>
              </a:rPr>
              <a:t>Por muitos é prejudicada</a:t>
            </a:r>
          </a:p>
          <a:p>
            <a:pPr algn="ctr"/>
            <a:r>
              <a:rPr lang="pt-BR" sz="3600" b="1" dirty="0">
                <a:solidFill>
                  <a:srgbClr val="002060"/>
                </a:solidFill>
              </a:rPr>
              <a:t>Entretanto para outros é contemplada</a:t>
            </a:r>
          </a:p>
        </p:txBody>
      </p:sp>
    </p:spTree>
    <p:extLst>
      <p:ext uri="{BB962C8B-B14F-4D97-AF65-F5344CB8AC3E}">
        <p14:creationId xmlns:p14="http://schemas.microsoft.com/office/powerpoint/2010/main" val="418008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52400"/>
            <a:ext cx="87422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2060"/>
                </a:solidFill>
              </a:rPr>
              <a:t>Com cuidados é multiplicada</a:t>
            </a:r>
          </a:p>
          <a:p>
            <a:pPr algn="ctr"/>
            <a:r>
              <a:rPr lang="pt-BR" sz="3600" b="1" dirty="0">
                <a:solidFill>
                  <a:srgbClr val="002060"/>
                </a:solidFill>
              </a:rPr>
              <a:t>Nosso lar e mãe tão amada</a:t>
            </a:r>
          </a:p>
          <a:p>
            <a:pPr algn="ctr"/>
            <a:r>
              <a:rPr lang="pt-BR" sz="3600" b="1" dirty="0">
                <a:solidFill>
                  <a:srgbClr val="002060"/>
                </a:solidFill>
              </a:rPr>
              <a:t>Perfeita e bela programada</a:t>
            </a:r>
          </a:p>
        </p:txBody>
      </p:sp>
    </p:spTree>
    <p:extLst>
      <p:ext uri="{BB962C8B-B14F-4D97-AF65-F5344CB8AC3E}">
        <p14:creationId xmlns:p14="http://schemas.microsoft.com/office/powerpoint/2010/main" val="149526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21673"/>
            <a:ext cx="8659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Em seu </a:t>
            </a:r>
            <a:r>
              <a:rPr lang="pt-BR" sz="4000" b="1" dirty="0" smtClean="0">
                <a:solidFill>
                  <a:schemeClr val="bg1"/>
                </a:solidFill>
              </a:rPr>
              <a:t>seio, </a:t>
            </a:r>
            <a:r>
              <a:rPr lang="pt-BR" sz="4000" b="1" dirty="0">
                <a:solidFill>
                  <a:schemeClr val="bg1"/>
                </a:solidFill>
              </a:rPr>
              <a:t>moramos tão amada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Aqui nossa vida é aprofundada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Em </a:t>
            </a:r>
            <a:r>
              <a:rPr lang="pt-BR" sz="4000" b="1" dirty="0" smtClean="0">
                <a:solidFill>
                  <a:schemeClr val="bg1"/>
                </a:solidFill>
              </a:rPr>
              <a:t>toda perfeição, </a:t>
            </a:r>
            <a:r>
              <a:rPr lang="pt-BR" sz="4000" b="1" dirty="0">
                <a:solidFill>
                  <a:schemeClr val="bg1"/>
                </a:solidFill>
              </a:rPr>
              <a:t>é esmerada</a:t>
            </a:r>
          </a:p>
          <a:p>
            <a:pPr algn="ctr"/>
            <a:r>
              <a:rPr lang="pt-BR" sz="4000" b="1" dirty="0">
                <a:solidFill>
                  <a:srgbClr val="00206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569139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1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235527"/>
            <a:ext cx="8839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Mãe terra, bela natureza</a:t>
            </a:r>
          </a:p>
          <a:p>
            <a:pPr algn="ctr"/>
            <a:r>
              <a:rPr lang="pt-BR" sz="4000" b="1" dirty="0">
                <a:solidFill>
                  <a:srgbClr val="00B050"/>
                </a:solidFill>
              </a:rPr>
              <a:t>Viver aqui e nas profundezas</a:t>
            </a:r>
          </a:p>
          <a:p>
            <a:pPr algn="ctr"/>
            <a:r>
              <a:rPr lang="pt-BR" sz="4000" b="1" dirty="0">
                <a:solidFill>
                  <a:srgbClr val="00B050"/>
                </a:solidFill>
              </a:rPr>
              <a:t>De seu leito, é singeleza</a:t>
            </a:r>
          </a:p>
        </p:txBody>
      </p:sp>
    </p:spTree>
    <p:extLst>
      <p:ext uri="{BB962C8B-B14F-4D97-AF65-F5344CB8AC3E}">
        <p14:creationId xmlns:p14="http://schemas.microsoft.com/office/powerpoint/2010/main" val="1143187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07818"/>
            <a:ext cx="8589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00B050"/>
                </a:solidFill>
              </a:rPr>
              <a:t>Deus te criou na certeza</a:t>
            </a:r>
          </a:p>
          <a:p>
            <a:pPr algn="ctr"/>
            <a:r>
              <a:rPr lang="pt-BR" sz="4000" b="1" dirty="0">
                <a:solidFill>
                  <a:srgbClr val="00B050"/>
                </a:solidFill>
              </a:rPr>
              <a:t>De presentear os </a:t>
            </a:r>
            <a:r>
              <a:rPr lang="pt-BR" sz="4000" b="1" dirty="0" smtClean="0">
                <a:solidFill>
                  <a:srgbClr val="00B050"/>
                </a:solidFill>
              </a:rPr>
              <a:t>filhos,  </a:t>
            </a:r>
            <a:r>
              <a:rPr lang="pt-BR" sz="4000" b="1" dirty="0">
                <a:solidFill>
                  <a:srgbClr val="00B050"/>
                </a:solidFill>
              </a:rPr>
              <a:t>a natureza</a:t>
            </a:r>
          </a:p>
          <a:p>
            <a:pPr algn="ctr"/>
            <a:r>
              <a:rPr lang="pt-BR" sz="4000" b="1" dirty="0">
                <a:solidFill>
                  <a:srgbClr val="00B050"/>
                </a:solidFill>
              </a:rPr>
              <a:t>Em cósmica singeleza</a:t>
            </a:r>
          </a:p>
          <a:p>
            <a:pPr algn="ctr"/>
            <a:r>
              <a:rPr lang="pt-BR" sz="4000" b="1" dirty="0">
                <a:solidFill>
                  <a:srgbClr val="00B05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2462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35527"/>
            <a:ext cx="85205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Nesta terra </a:t>
            </a:r>
            <a:r>
              <a:rPr lang="pt-BR" sz="4000" b="1" dirty="0" smtClean="0">
                <a:solidFill>
                  <a:schemeClr val="bg1"/>
                </a:solidFill>
              </a:rPr>
              <a:t>nós brotamos, </a:t>
            </a:r>
            <a:r>
              <a:rPr lang="pt-BR" sz="4000" b="1" dirty="0">
                <a:solidFill>
                  <a:schemeClr val="bg1"/>
                </a:solidFill>
              </a:rPr>
              <a:t>em flor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Há tanto </a:t>
            </a:r>
            <a:r>
              <a:rPr lang="pt-BR" sz="4000" b="1" dirty="0" smtClean="0">
                <a:solidFill>
                  <a:schemeClr val="bg1"/>
                </a:solidFill>
              </a:rPr>
              <a:t>ódio, mas há o </a:t>
            </a:r>
            <a:r>
              <a:rPr lang="pt-BR" sz="4000" b="1" dirty="0">
                <a:solidFill>
                  <a:schemeClr val="bg1"/>
                </a:solidFill>
              </a:rPr>
              <a:t>amor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Mas </a:t>
            </a:r>
            <a:r>
              <a:rPr lang="pt-BR" sz="4000" b="1" dirty="0" smtClean="0">
                <a:solidFill>
                  <a:schemeClr val="bg1"/>
                </a:solidFill>
              </a:rPr>
              <a:t>o bom dá </a:t>
            </a:r>
            <a:r>
              <a:rPr lang="pt-BR" sz="4000" b="1" dirty="0">
                <a:solidFill>
                  <a:schemeClr val="bg1"/>
                </a:solidFill>
              </a:rPr>
              <a:t>o seu louvor</a:t>
            </a:r>
          </a:p>
        </p:txBody>
      </p:sp>
    </p:spTree>
    <p:extLst>
      <p:ext uri="{BB962C8B-B14F-4D97-AF65-F5344CB8AC3E}">
        <p14:creationId xmlns:p14="http://schemas.microsoft.com/office/powerpoint/2010/main" val="369049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6101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66255"/>
            <a:ext cx="89638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terra os </a:t>
            </a: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filhos criamos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aqui que nós sonhamos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na 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vida, </a:t>
            </a:r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perdemos e ganhamos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6358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77091"/>
            <a:ext cx="8146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Nesta terra de amparo e sustento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Aonde sonhamos um invento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E selecionamos o nosso intento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3916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6309" y="249381"/>
            <a:ext cx="86313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Terra </a:t>
            </a:r>
            <a:r>
              <a:rPr lang="pt-BR" sz="4000" b="1" dirty="0">
                <a:solidFill>
                  <a:schemeClr val="bg1"/>
                </a:solidFill>
              </a:rPr>
              <a:t>de mil labores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De ideia, pensamentos e cores</a:t>
            </a:r>
          </a:p>
          <a:p>
            <a:pPr algn="ctr"/>
            <a:r>
              <a:rPr lang="pt-BR" sz="4000" b="1" dirty="0">
                <a:solidFill>
                  <a:schemeClr val="bg1"/>
                </a:solidFill>
              </a:rPr>
              <a:t>A Deus cantamos louvores</a:t>
            </a:r>
          </a:p>
        </p:txBody>
      </p:sp>
    </p:spTree>
    <p:extLst>
      <p:ext uri="{BB962C8B-B14F-4D97-AF65-F5344CB8AC3E}">
        <p14:creationId xmlns:p14="http://schemas.microsoft.com/office/powerpoint/2010/main" val="133060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2425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330036" y="1690255"/>
            <a:ext cx="5527964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Terra de mil labores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ideias, pensamentos e cores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FFC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Deus cantamos louvores</a:t>
            </a:r>
            <a:endParaRPr lang="pt-BR" sz="3200" b="1" dirty="0">
              <a:solidFill>
                <a:srgbClr val="FFC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028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1350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93964"/>
            <a:ext cx="86036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Com a alma cheia de gratidão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Pela oportunidade de ação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De vivermos livres com sustentação</a:t>
            </a:r>
          </a:p>
        </p:txBody>
      </p:sp>
    </p:spTree>
    <p:extLst>
      <p:ext uri="{BB962C8B-B14F-4D97-AF65-F5344CB8AC3E}">
        <p14:creationId xmlns:p14="http://schemas.microsoft.com/office/powerpoint/2010/main" val="4197216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63236"/>
            <a:ext cx="84789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Nesta terra nós nascemos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E nela nós convivemos</a:t>
            </a:r>
          </a:p>
          <a:p>
            <a:pPr algn="ctr"/>
            <a:r>
              <a:rPr lang="pt-BR" sz="3600" b="1" dirty="0">
                <a:solidFill>
                  <a:srgbClr val="FFFF00"/>
                </a:solidFill>
              </a:rPr>
              <a:t>E mais </a:t>
            </a:r>
            <a:r>
              <a:rPr lang="pt-BR" sz="3600" b="1" dirty="0" smtClean="0">
                <a:solidFill>
                  <a:srgbClr val="FFFF00"/>
                </a:solidFill>
              </a:rPr>
              <a:t>tarde nela </a:t>
            </a:r>
            <a:r>
              <a:rPr lang="pt-BR" sz="3600" b="1" dirty="0">
                <a:solidFill>
                  <a:srgbClr val="FFFF00"/>
                </a:solidFill>
              </a:rPr>
              <a:t>também morremos</a:t>
            </a:r>
          </a:p>
        </p:txBody>
      </p:sp>
    </p:spTree>
    <p:extLst>
      <p:ext uri="{BB962C8B-B14F-4D97-AF65-F5344CB8AC3E}">
        <p14:creationId xmlns:p14="http://schemas.microsoft.com/office/powerpoint/2010/main" val="37461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5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762000"/>
            <a:ext cx="846512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NOSSO LAR, MÃEZINHA TERRA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TEXTO E FORMATAÇÃO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Musica: </a:t>
            </a:r>
            <a:r>
              <a:rPr lang="pt-BR" sz="2800" b="1" dirty="0" err="1" smtClean="0">
                <a:solidFill>
                  <a:srgbClr val="FFFF00"/>
                </a:solidFill>
              </a:rPr>
              <a:t>coquest</a:t>
            </a:r>
            <a:r>
              <a:rPr lang="pt-BR" sz="2800" b="1" dirty="0" smtClean="0">
                <a:solidFill>
                  <a:srgbClr val="FFFF00"/>
                </a:solidFill>
              </a:rPr>
              <a:t>_ </a:t>
            </a:r>
            <a:r>
              <a:rPr lang="pt-BR" sz="2800" b="1" dirty="0" err="1" smtClean="0">
                <a:solidFill>
                  <a:srgbClr val="FFFF00"/>
                </a:solidFill>
              </a:rPr>
              <a:t>of</a:t>
            </a:r>
            <a:r>
              <a:rPr lang="pt-BR" sz="2800" b="1" dirty="0" smtClean="0">
                <a:solidFill>
                  <a:srgbClr val="FFFF00"/>
                </a:solidFill>
              </a:rPr>
              <a:t> _Paradise_ </a:t>
            </a:r>
            <a:r>
              <a:rPr lang="pt-BR" sz="2800" b="1" dirty="0" err="1" smtClean="0">
                <a:solidFill>
                  <a:srgbClr val="FFFF00"/>
                </a:solidFill>
              </a:rPr>
              <a:t>ni</a:t>
            </a:r>
            <a:r>
              <a:rPr lang="pt-BR" sz="2800" b="1" dirty="0" smtClean="0">
                <a:solidFill>
                  <a:srgbClr val="FFFF00"/>
                </a:solidFill>
              </a:rPr>
              <a:t> .</a:t>
            </a:r>
            <a:r>
              <a:rPr lang="pt-BR" sz="2800" b="1" dirty="0" err="1" smtClean="0">
                <a:solidFill>
                  <a:srgbClr val="FFFF00"/>
                </a:solidFill>
              </a:rPr>
              <a:t>wav</a:t>
            </a:r>
            <a:endParaRPr lang="pt-BR" sz="2800" b="1" dirty="0" smtClean="0">
              <a:solidFill>
                <a:srgbClr val="FFFF00"/>
              </a:solidFill>
            </a:endParaRPr>
          </a:p>
          <a:p>
            <a:pPr algn="ctr"/>
            <a:endParaRPr lang="pt-BR" sz="28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endParaRPr lang="pt-BR" sz="2800" b="1" dirty="0" smtClean="0">
              <a:solidFill>
                <a:srgbClr val="002060"/>
              </a:solidFill>
            </a:endParaRPr>
          </a:p>
          <a:p>
            <a:r>
              <a:rPr lang="pt-BR" sz="2800" b="1" dirty="0" smtClean="0">
                <a:solidFill>
                  <a:srgbClr val="FFFF00"/>
                </a:solidFill>
                <a:hlinkClick r:id="rId3"/>
              </a:rPr>
              <a:t>     </a:t>
            </a: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3"/>
              </a:rPr>
              <a:t>www.normasilvieramoraes.recantodasletras.com</a:t>
            </a: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</a:t>
            </a: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4"/>
              </a:rPr>
              <a:t>www.sergrasan.com</a:t>
            </a:r>
            <a:endParaRPr lang="pt-BR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NORMA NATUREZA</a:t>
            </a:r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</a:t>
            </a:r>
          </a:p>
          <a:p>
            <a:pPr algn="ctr"/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Imagens : internet</a:t>
            </a:r>
          </a:p>
          <a:p>
            <a:pPr algn="ctr"/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Dia da terra 22 de abril- 2016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304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262</Words>
  <Application>Microsoft Office PowerPoint</Application>
  <PresentationFormat>Apresentação na tela (4:3)</PresentationFormat>
  <Paragraphs>69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2016-04-23T11:08:25Z</dcterms:created>
  <dcterms:modified xsi:type="dcterms:W3CDTF">2016-04-23T17:29:41Z</dcterms:modified>
</cp:coreProperties>
</file>