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9" r:id="rId5"/>
    <p:sldId id="264" r:id="rId6"/>
    <p:sldId id="258" r:id="rId7"/>
    <p:sldId id="262" r:id="rId8"/>
    <p:sldId id="261" r:id="rId9"/>
    <p:sldId id="268" r:id="rId10"/>
    <p:sldId id="260" r:id="rId11"/>
    <p:sldId id="272" r:id="rId12"/>
    <p:sldId id="271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3239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516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872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50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69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4407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521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9846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322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1001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221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422C6-58D1-4382-9A8A-3CF56BFC5DE6}" type="datetimeFigureOut">
              <a:rPr lang="pt-BR" smtClean="0"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B3DD1-41C4-4407-A447-9481FEB71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060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32509"/>
            <a:ext cx="82296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 BRINDE A NATUREZA!</a:t>
            </a:r>
            <a:endParaRPr lang="pt-BR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CORDEL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FORMATAÇÃO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AP. SILVEIRA DE MORAES</a:t>
            </a:r>
          </a:p>
          <a:p>
            <a:pPr algn="ctr"/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NATUREZA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WWW.SERGRASAN.COM.BR</a:t>
            </a:r>
          </a:p>
          <a:p>
            <a:pPr algn="ctr"/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364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  <p:sndAc>
          <p:stSnd loop="1">
            <p:snd r:embed="rId2" name="ALEM DO HORIZONTE - NARA LEÃO.wav"/>
          </p:stSnd>
        </p:sndAc>
      </p:transition>
    </mc:Choice>
    <mc:Fallback xmlns="">
      <p:transition spd="slow" advClick="0" advTm="15000">
        <p:fade/>
        <p:sndAc>
          <p:stSnd loop="1">
            <p:snd r:embed="rId4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143000"/>
            <a:ext cx="6858000" cy="4572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74073" y="332509"/>
            <a:ext cx="79802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natureza tão perfeita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Vida que vai sobrevivendo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Pedaço de terra eleita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Sementes vão nascendo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No ritmo desta seiva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As folhas vão crescendo</a:t>
            </a:r>
          </a:p>
        </p:txBody>
      </p:sp>
    </p:spTree>
    <p:extLst>
      <p:ext uri="{BB962C8B-B14F-4D97-AF65-F5344CB8AC3E}">
        <p14:creationId xmlns:p14="http://schemas.microsoft.com/office/powerpoint/2010/main" val="3357076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25236" y="665018"/>
            <a:ext cx="73013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Cai </a:t>
            </a:r>
            <a:r>
              <a:rPr lang="pt-BR" sz="3600" b="1" dirty="0" smtClean="0">
                <a:solidFill>
                  <a:schemeClr val="bg1"/>
                </a:solidFill>
              </a:rPr>
              <a:t>preguiçosa </a:t>
            </a:r>
            <a:r>
              <a:rPr lang="pt-BR" sz="3600" b="1" dirty="0">
                <a:solidFill>
                  <a:schemeClr val="bg1"/>
                </a:solidFill>
              </a:rPr>
              <a:t>a garoa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Vai a terra amaciando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As plantas numa boa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Tudo vai se molhando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cada gota que voa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a sede vai saciando</a:t>
            </a:r>
          </a:p>
        </p:txBody>
      </p:sp>
    </p:spTree>
    <p:extLst>
      <p:ext uri="{BB962C8B-B14F-4D97-AF65-F5344CB8AC3E}">
        <p14:creationId xmlns:p14="http://schemas.microsoft.com/office/powerpoint/2010/main" val="192950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10" y="2798618"/>
            <a:ext cx="8007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Na brincadeira floresce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Cada planta de alegria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De sede não padece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Tudo gira em harmonia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Cada vida que vence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Na floresta todo dia</a:t>
            </a:r>
          </a:p>
        </p:txBody>
      </p:sp>
    </p:spTree>
    <p:extLst>
      <p:ext uri="{BB962C8B-B14F-4D97-AF65-F5344CB8AC3E}">
        <p14:creationId xmlns:p14="http://schemas.microsoft.com/office/powerpoint/2010/main" val="2444625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3117273"/>
            <a:ext cx="8742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Cai gotas de diamante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 terra vai aguando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As vidas tão importantes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Vão vivendo, recriando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Natureza tão retumbante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Sempre vai se renovando</a:t>
            </a:r>
          </a:p>
        </p:txBody>
      </p:sp>
    </p:spTree>
    <p:extLst>
      <p:ext uri="{BB962C8B-B14F-4D97-AF65-F5344CB8AC3E}">
        <p14:creationId xmlns:p14="http://schemas.microsoft.com/office/powerpoint/2010/main" val="3637617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98764" y="1634836"/>
            <a:ext cx="7924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As nascentes completando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Rios que </a:t>
            </a:r>
            <a:r>
              <a:rPr lang="pt-BR" sz="3200" b="1" dirty="0" smtClean="0">
                <a:solidFill>
                  <a:schemeClr val="bg1"/>
                </a:solidFill>
              </a:rPr>
              <a:t>descem </a:t>
            </a:r>
            <a:r>
              <a:rPr lang="pt-BR" sz="3200" b="1" dirty="0">
                <a:solidFill>
                  <a:schemeClr val="bg1"/>
                </a:solidFill>
              </a:rPr>
              <a:t>ondulando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Cachoeiras vão formando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As paisagens vão formando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tudo vai verdejando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Neste cenário </a:t>
            </a:r>
            <a:r>
              <a:rPr lang="pt-BR" sz="3200" b="1" dirty="0" smtClean="0">
                <a:solidFill>
                  <a:schemeClr val="bg1"/>
                </a:solidFill>
              </a:rPr>
              <a:t>vai </a:t>
            </a:r>
            <a:r>
              <a:rPr lang="pt-BR" sz="3200" b="1" dirty="0">
                <a:solidFill>
                  <a:schemeClr val="bg1"/>
                </a:solidFill>
              </a:rPr>
              <a:t>plantando</a:t>
            </a:r>
          </a:p>
        </p:txBody>
      </p:sp>
    </p:spTree>
    <p:extLst>
      <p:ext uri="{BB962C8B-B14F-4D97-AF65-F5344CB8AC3E}">
        <p14:creationId xmlns:p14="http://schemas.microsoft.com/office/powerpoint/2010/main" val="2799603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858982"/>
            <a:ext cx="807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Mas o homem com maldade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Vai aos poucos destruindo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Com ganância sem piedade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As riquezas </a:t>
            </a:r>
            <a:r>
              <a:rPr lang="pt-BR" sz="3200" b="1" dirty="0" smtClean="0">
                <a:solidFill>
                  <a:schemeClr val="bg1"/>
                </a:solidFill>
              </a:rPr>
              <a:t>vão possuindo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No consumismo de verdade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Tudo de belo consumindo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80572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5" y="3297381"/>
            <a:ext cx="80910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preciso prestar atenção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 natureza devemos cuidar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que todos que virão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É necessário se preservar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É preciso de toda devoção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cada nascente salvar</a:t>
            </a:r>
          </a:p>
        </p:txBody>
      </p:sp>
    </p:spTree>
    <p:extLst>
      <p:ext uri="{BB962C8B-B14F-4D97-AF65-F5344CB8AC3E}">
        <p14:creationId xmlns:p14="http://schemas.microsoft.com/office/powerpoint/2010/main" val="2603997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6527" y="2840183"/>
            <a:ext cx="79109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natureza é tão exuberante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Paraíso que Deus criou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Completa o sol tão brilhante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Que Deus tudo iluminou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O mar, floresta  é tão gigante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Foi Deus quem providenciou</a:t>
            </a:r>
          </a:p>
        </p:txBody>
      </p:sp>
    </p:spTree>
    <p:extLst>
      <p:ext uri="{BB962C8B-B14F-4D97-AF65-F5344CB8AC3E}">
        <p14:creationId xmlns:p14="http://schemas.microsoft.com/office/powerpoint/2010/main" val="1108682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3075709"/>
            <a:ext cx="746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natureza é tão exuberante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Paraíso que Deus criou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Completa o sol tão brilhante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Que Deus tudo iluminou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O mar, floresta  é tão gigante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Foi Deus quem providenciou</a:t>
            </a:r>
          </a:p>
        </p:txBody>
      </p:sp>
    </p:spTree>
    <p:extLst>
      <p:ext uri="{BB962C8B-B14F-4D97-AF65-F5344CB8AC3E}">
        <p14:creationId xmlns:p14="http://schemas.microsoft.com/office/powerpoint/2010/main" val="4251125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440873"/>
            <a:ext cx="87699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Os oceanos fazem chover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As arvores vão atraindo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O vento que faz correr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 chuva vai construindo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tudo aqui sobreviver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 a vida sempre atraindo</a:t>
            </a:r>
          </a:p>
        </p:txBody>
      </p:sp>
    </p:spTree>
    <p:extLst>
      <p:ext uri="{BB962C8B-B14F-4D97-AF65-F5344CB8AC3E}">
        <p14:creationId xmlns:p14="http://schemas.microsoft.com/office/powerpoint/2010/main" val="3183519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789709"/>
            <a:ext cx="816032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Cai agora garoa refrescante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Cada semente se faz brotar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Cantam os pássaros saltitantes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 água veio tudo renovar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Gerando a vida tão abundante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Tudo perfeito, venho glorificar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736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471055"/>
            <a:ext cx="804949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Créditos </a:t>
            </a:r>
          </a:p>
          <a:p>
            <a:r>
              <a:rPr lang="pt-BR" sz="2800" b="1" dirty="0" smtClean="0"/>
              <a:t>Cai garoa!  Tão boa</a:t>
            </a:r>
          </a:p>
          <a:p>
            <a:r>
              <a:rPr lang="pt-BR" sz="2800" b="1" dirty="0" smtClean="0"/>
              <a:t>Cordel e formatação de slides :</a:t>
            </a:r>
          </a:p>
          <a:p>
            <a:r>
              <a:rPr lang="pt-BR" sz="2800" b="1" dirty="0" smtClean="0"/>
              <a:t>Norma Aparecida Silveira de Moraes</a:t>
            </a:r>
          </a:p>
          <a:p>
            <a:r>
              <a:rPr lang="pt-BR" sz="2800" b="1" dirty="0" smtClean="0"/>
              <a:t>Imagens do google imagens</a:t>
            </a:r>
          </a:p>
          <a:p>
            <a:r>
              <a:rPr lang="pt-BR" sz="2800" b="1" dirty="0" smtClean="0"/>
              <a:t>Música: HORIZONTE- NARA LEÃO</a:t>
            </a:r>
          </a:p>
          <a:p>
            <a:endParaRPr lang="pt-BR" sz="2800" b="1" dirty="0"/>
          </a:p>
          <a:p>
            <a:r>
              <a:rPr lang="pt-BR" sz="2800" b="1" dirty="0" smtClean="0"/>
              <a:t>Divulgações</a:t>
            </a:r>
          </a:p>
          <a:p>
            <a:r>
              <a:rPr lang="pt-BR" sz="2800" b="1" dirty="0" smtClean="0">
                <a:hlinkClick r:id="rId3"/>
              </a:rPr>
              <a:t>www.normasilveiramoraes.recantodasletras.com.br</a:t>
            </a:r>
            <a:endParaRPr lang="pt-BR" sz="2800" b="1" dirty="0" smtClean="0"/>
          </a:p>
          <a:p>
            <a:r>
              <a:rPr lang="pt-BR" sz="2800" b="1" dirty="0" smtClean="0"/>
              <a:t>Youtube vídeos</a:t>
            </a:r>
          </a:p>
          <a:p>
            <a:r>
              <a:rPr lang="pt-BR" sz="2800" b="1" dirty="0" smtClean="0"/>
              <a:t>NORMA NATUREZA/ </a:t>
            </a:r>
            <a:r>
              <a:rPr lang="pt-BR" sz="2800" b="1" dirty="0" smtClean="0">
                <a:hlinkClick r:id="rId4"/>
              </a:rPr>
              <a:t>WWW.SERGRASAN.COM.BR</a:t>
            </a:r>
            <a:endParaRPr lang="pt-BR" sz="2800" b="1" dirty="0" smtClean="0"/>
          </a:p>
          <a:p>
            <a:endParaRPr lang="pt-BR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948233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270</Words>
  <Application>Microsoft Office PowerPoint</Application>
  <PresentationFormat>Apresentação na tela (4:3)</PresentationFormat>
  <Paragraphs>83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2018-11-07T12:14:03Z</dcterms:created>
  <dcterms:modified xsi:type="dcterms:W3CDTF">2018-11-07T17:47:05Z</dcterms:modified>
</cp:coreProperties>
</file>