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2" r:id="rId5"/>
    <p:sldId id="264" r:id="rId6"/>
    <p:sldId id="260" r:id="rId7"/>
    <p:sldId id="263" r:id="rId8"/>
    <p:sldId id="266" r:id="rId9"/>
    <p:sldId id="261" r:id="rId10"/>
    <p:sldId id="267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8273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953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0322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802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370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1421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0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432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922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5263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821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C3E00-3994-43FD-B16C-ECFE3F5236AD}" type="datetimeFigureOut">
              <a:rPr lang="pt-BR" smtClean="0"/>
              <a:t>23/01/2022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E9E3A-FDD2-4CC2-9353-13577F0891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2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s://pixnio.com/pt/media/paisagem-lago-agua-atmosfera-floresta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t-br/foto/cachoeira-natureza-paisagem-primavera-verde-1991621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paulohenriquenet/3537144074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pt.wikipedia.org/wiki/Ficheiro:Paisagem_no_Inhotim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624459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498227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aisagem-natureza-verde-chuvoso-2396244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59679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ixabay.com/pt/rio-paisagem-%C3%A1rvores-natureza-838745/" TargetMode="Externa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182229&amp;picture=&amp;jazyk=PT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paisagens/raio-de-sol/paisagem-luz-do-sol-madeira-arvore-natureza-filial-folha-floresta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59679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ormasilvieramoraes.recantodasletras.com.br/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Lago com árvores em volta&#10;&#10;Descrição gerada automaticamente">
            <a:extLst>
              <a:ext uri="{FF2B5EF4-FFF2-40B4-BE49-F238E27FC236}">
                <a16:creationId xmlns:a16="http://schemas.microsoft.com/office/drawing/2014/main" id="{23306046-F9AE-4E85-84E8-DD185AD4F2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0"/>
            <a:ext cx="9294000" cy="6858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99A51D14-6BC8-497E-815D-D63329618E73}"/>
              </a:ext>
            </a:extLst>
          </p:cNvPr>
          <p:cNvSpPr txBox="1"/>
          <p:nvPr/>
        </p:nvSpPr>
        <p:spPr>
          <a:xfrm>
            <a:off x="111512" y="301083"/>
            <a:ext cx="8943278" cy="606319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DIVINA NATUREZA</a:t>
            </a:r>
          </a:p>
          <a:p>
            <a:r>
              <a:rPr lang="pt-BR" sz="32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Apresentação</a:t>
            </a: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Norma Aparecida Silveira de Moraes</a:t>
            </a:r>
          </a:p>
          <a:p>
            <a:endParaRPr lang="pt-BR" sz="180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dirty="0"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180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dirty="0"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180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dirty="0"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180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dirty="0"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24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r>
              <a:rPr lang="pt-BR" sz="24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Divulgação</a:t>
            </a:r>
          </a:p>
          <a:p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NORMA NATUREZA SLIDES</a:t>
            </a:r>
          </a:p>
          <a:p>
            <a:r>
              <a:rPr lang="pt-BR" sz="2400" u="sng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sz="2400" u="sng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r>
              <a:rPr lang="pt-BR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www.normasilvieramoraes.recantodasletras.com.br</a:t>
            </a:r>
            <a:endParaRPr lang="pt-BR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982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  <p:sndAc>
          <p:stSnd loop="1">
            <p:snd r:embed="rId2" name="Abba-HappyNewYear (1).wav"/>
          </p:stSnd>
        </p:sndAc>
      </p:transition>
    </mc:Choice>
    <mc:Fallback>
      <p:transition spd="slow" advClick="0" advTm="13000">
        <p:fade/>
        <p:sndAc>
          <p:stSnd loop="1">
            <p:snd r:embed="rId2" name="Abba-HappyNewYear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Cachoeira em meio à vegetação&#10;&#10;Descrição gerada automaticamente">
            <a:extLst>
              <a:ext uri="{FF2B5EF4-FFF2-40B4-BE49-F238E27FC236}">
                <a16:creationId xmlns:a16="http://schemas.microsoft.com/office/drawing/2014/main" id="{B894072F-7DEE-48BC-BE66-D9646B7319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8058" r="2927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37ECB6F-06D0-4E16-B39E-20FC783FB0C4}"/>
              </a:ext>
            </a:extLst>
          </p:cNvPr>
          <p:cNvSpPr txBox="1"/>
          <p:nvPr/>
        </p:nvSpPr>
        <p:spPr>
          <a:xfrm>
            <a:off x="1115121" y="4237463"/>
            <a:ext cx="7504771" cy="1754326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 terra que é o nosso lar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6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Como exuberante natureza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6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Que precisamos cuidar</a:t>
            </a: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960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Ilha com montanha ao fundo&#10;&#10;Descrição gerada automaticamente">
            <a:extLst>
              <a:ext uri="{FF2B5EF4-FFF2-40B4-BE49-F238E27FC236}">
                <a16:creationId xmlns:a16="http://schemas.microsoft.com/office/drawing/2014/main" id="{26C4E2F9-E9F9-4E04-B241-A67C213429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46BAD87-335B-4777-869A-6169D1843AD3}"/>
              </a:ext>
            </a:extLst>
          </p:cNvPr>
          <p:cNvSpPr txBox="1"/>
          <p:nvPr/>
        </p:nvSpPr>
        <p:spPr>
          <a:xfrm>
            <a:off x="6811310" y="6657945"/>
            <a:ext cx="233269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www.flickr.com/photos/paulohenriquenet/353714407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BA64049-4A46-4FA6-9BCB-37177125F38B}"/>
              </a:ext>
            </a:extLst>
          </p:cNvPr>
          <p:cNvSpPr txBox="1"/>
          <p:nvPr/>
        </p:nvSpPr>
        <p:spPr>
          <a:xfrm>
            <a:off x="446049" y="0"/>
            <a:ext cx="72705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Nem todo recurso é renovável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As árvores são toda a proteção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De toda nascente, água potável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04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15AD3F39-4798-4CA8-981B-706E1CB58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E7F8D35-603E-45E2-BDB0-FC345BC84D0A}"/>
              </a:ext>
            </a:extLst>
          </p:cNvPr>
          <p:cNvSpPr txBox="1"/>
          <p:nvPr/>
        </p:nvSpPr>
        <p:spPr>
          <a:xfrm>
            <a:off x="-3869473" y="6266656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>
                <a:hlinkClick r:id="rId5" tooltip="https://creativecommons.org/licenses/by-sa/3.0/"/>
              </a:rPr>
              <a:t>A</a:t>
            </a:r>
            <a:endParaRPr lang="pt-BR" sz="900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5091236-E1B7-469B-8A9E-F442525B5FF7}"/>
              </a:ext>
            </a:extLst>
          </p:cNvPr>
          <p:cNvSpPr txBox="1"/>
          <p:nvPr/>
        </p:nvSpPr>
        <p:spPr>
          <a:xfrm>
            <a:off x="1338146" y="4705815"/>
            <a:ext cx="76051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 verde é a beleza que dá vida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É a construção, a alimentação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É onde há toda a guarida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874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Jardim com flores e água&#10;&#10;Descrição gerada automaticamente">
            <a:extLst>
              <a:ext uri="{FF2B5EF4-FFF2-40B4-BE49-F238E27FC236}">
                <a16:creationId xmlns:a16="http://schemas.microsoft.com/office/drawing/2014/main" id="{81DB394A-92C9-49A0-902E-38D8F091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AC0D59D-D0FA-409C-842E-F69AA64514AD}"/>
              </a:ext>
            </a:extLst>
          </p:cNvPr>
          <p:cNvSpPr txBox="1"/>
          <p:nvPr/>
        </p:nvSpPr>
        <p:spPr>
          <a:xfrm>
            <a:off x="490654" y="1"/>
            <a:ext cx="80288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 mar dá vida muito além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Brota os peixes, seres marinhos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Que nos dá o alimentos também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562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ontanha com árvores&#10;&#10;Descrição gerada automaticamente">
            <a:extLst>
              <a:ext uri="{FF2B5EF4-FFF2-40B4-BE49-F238E27FC236}">
                <a16:creationId xmlns:a16="http://schemas.microsoft.com/office/drawing/2014/main" id="{43DC44F9-E6DC-46D4-B496-EA9B145EC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A5EC725-8E71-488E-9DBC-35C95A6F0D62}"/>
              </a:ext>
            </a:extLst>
          </p:cNvPr>
          <p:cNvSpPr txBox="1"/>
          <p:nvPr/>
        </p:nvSpPr>
        <p:spPr>
          <a:xfrm>
            <a:off x="1" y="156117"/>
            <a:ext cx="71144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Mãe Gaia, planeta terra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Vida que brota no alto e embaixo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Planícies verdejantes, tantas serras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079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Jardim com lago&#10;&#10;Descrição gerada automaticamente">
            <a:extLst>
              <a:ext uri="{FF2B5EF4-FFF2-40B4-BE49-F238E27FC236}">
                <a16:creationId xmlns:a16="http://schemas.microsoft.com/office/drawing/2014/main" id="{6EA2A269-E4C4-4F64-841B-B41E893F5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67268" y="0"/>
            <a:ext cx="9311268" cy="728174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613C810-A5CA-4796-9C3C-40A7040BD261}"/>
              </a:ext>
            </a:extLst>
          </p:cNvPr>
          <p:cNvSpPr txBox="1"/>
          <p:nvPr/>
        </p:nvSpPr>
        <p:spPr>
          <a:xfrm>
            <a:off x="100361" y="4505093"/>
            <a:ext cx="87983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Precisamos da Amazônia cuidar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Ela é o pulmão, e equilibra o planeta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E de tantas matas, sempre reflorestar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65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C3B57BCA-4E73-4512-B78A-C3851BF37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 descr="Lago com árvores em volta&#10;&#10;Descrição gerada automaticamente">
            <a:extLst>
              <a:ext uri="{FF2B5EF4-FFF2-40B4-BE49-F238E27FC236}">
                <a16:creationId xmlns:a16="http://schemas.microsoft.com/office/drawing/2014/main" id="{903A5118-73B3-40A9-A833-900565B6FC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-111512"/>
            <a:ext cx="9294000" cy="7119512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9201237-DB1B-475E-9722-1F698729FACD}"/>
              </a:ext>
            </a:extLst>
          </p:cNvPr>
          <p:cNvSpPr txBox="1"/>
          <p:nvPr/>
        </p:nvSpPr>
        <p:spPr>
          <a:xfrm>
            <a:off x="412595" y="4081346"/>
            <a:ext cx="78616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Devemos apostar na biodiversidade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Cuidar das nascentes, florestas enfim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Matas ciliares, apostar na sustentabilidade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199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no meio de um rio&#10;&#10;Descrição gerada automaticamente">
            <a:extLst>
              <a:ext uri="{FF2B5EF4-FFF2-40B4-BE49-F238E27FC236}">
                <a16:creationId xmlns:a16="http://schemas.microsoft.com/office/drawing/2014/main" id="{1803DA21-F56E-4E72-B2D3-2D145CC51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94721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C986898-AA67-459D-AECD-367297A63209}"/>
              </a:ext>
            </a:extLst>
          </p:cNvPr>
          <p:cNvSpPr txBox="1"/>
          <p:nvPr/>
        </p:nvSpPr>
        <p:spPr>
          <a:xfrm>
            <a:off x="301083" y="5006898"/>
            <a:ext cx="884291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 terra é a nossa sagrada habitação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Precisamos pensar em seu equilíbrio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Preservando a flora, biodiversidade então</a:t>
            </a:r>
            <a:endParaRPr lang="pt-BR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42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Gramado com árvores ao fundo&#10;&#10;Descrição gerada automaticamente">
            <a:extLst>
              <a:ext uri="{FF2B5EF4-FFF2-40B4-BE49-F238E27FC236}">
                <a16:creationId xmlns:a16="http://schemas.microsoft.com/office/drawing/2014/main" id="{C239A018-A183-4459-8635-47F4FBC68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22663"/>
            <a:ext cx="9144000" cy="698066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0A830C3-259B-42A8-8A91-168E8AB720F4}"/>
              </a:ext>
            </a:extLst>
          </p:cNvPr>
          <p:cNvSpPr txBox="1"/>
          <p:nvPr/>
        </p:nvSpPr>
        <p:spPr>
          <a:xfrm>
            <a:off x="111512" y="4360127"/>
            <a:ext cx="893212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Se não cuidar, tudo pode virar um deserto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Onde a vida vai toda se extinguindo 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É preciso repensar no que é hoje certo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(Norma </a:t>
            </a:r>
            <a:r>
              <a:rPr lang="pt-BR" sz="1800" dirty="0" err="1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Ap</a:t>
            </a:r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Silveira de Moraes- 2022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t-BR" sz="1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 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037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042736E6-06BF-4533-82BA-1A86F7E4D4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7E057F0-606D-405A-AD2B-00D3EAF975D5}"/>
              </a:ext>
            </a:extLst>
          </p:cNvPr>
          <p:cNvSpPr txBox="1"/>
          <p:nvPr/>
        </p:nvSpPr>
        <p:spPr>
          <a:xfrm>
            <a:off x="423746" y="367990"/>
            <a:ext cx="8285356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DIVINA NATUREZA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Apresentação, poesia e formatação</a:t>
            </a: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Norma Aparecida Silveira de Moraes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Imagens </a:t>
            </a:r>
            <a:r>
              <a:rPr lang="pt-BR" sz="2800" dirty="0" err="1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Pixabay</a:t>
            </a:r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Big google</a:t>
            </a:r>
          </a:p>
          <a:p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Musica. </a:t>
            </a:r>
          </a:p>
          <a:p>
            <a:endParaRPr lang="pt-BR" sz="16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2000" dirty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16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2000" dirty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endParaRPr lang="pt-BR" sz="16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Divulgação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NORMA NATUREZA SLIDES</a:t>
            </a:r>
          </a:p>
          <a:p>
            <a:r>
              <a:rPr lang="pt-BR" sz="2000" u="sng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sz="2000" u="sng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hlinkClick r:id="rId5"/>
              </a:rPr>
              <a:t>www.normasilvieramoraes.recantodasletras.com.br</a:t>
            </a:r>
            <a:endParaRPr lang="pt-BR" sz="2000" dirty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23/01/2022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“Nós é que precisamos da natureza para sobreviver, e não ela de nós. “</a:t>
            </a:r>
            <a:endParaRPr lang="pt-BR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520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268</Words>
  <Application>Microsoft Office PowerPoint</Application>
  <PresentationFormat>Apresentação na tela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2022-01-23T11:25:22Z</dcterms:created>
  <dcterms:modified xsi:type="dcterms:W3CDTF">2022-01-23T12:15:59Z</dcterms:modified>
</cp:coreProperties>
</file>