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66" r:id="rId3"/>
    <p:sldId id="268" r:id="rId4"/>
    <p:sldId id="262" r:id="rId5"/>
    <p:sldId id="265" r:id="rId6"/>
    <p:sldId id="256" r:id="rId7"/>
    <p:sldId id="264" r:id="rId8"/>
    <p:sldId id="263" r:id="rId9"/>
    <p:sldId id="260" r:id="rId10"/>
    <p:sldId id="267" r:id="rId11"/>
    <p:sldId id="269" r:id="rId12"/>
    <p:sldId id="259" r:id="rId13"/>
    <p:sldId id="270" r:id="rId14"/>
    <p:sldId id="257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80008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2834-1407-4CCA-BD95-398FD0BC7451}" type="datetimeFigureOut">
              <a:rPr lang="pt-BR" smtClean="0"/>
              <a:t>08/11/2017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5E1B-23AF-4D34-9EB3-11E757FB3D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0235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2834-1407-4CCA-BD95-398FD0BC7451}" type="datetimeFigureOut">
              <a:rPr lang="pt-BR" smtClean="0"/>
              <a:t>08/11/2017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5E1B-23AF-4D34-9EB3-11E757FB3D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4845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2834-1407-4CCA-BD95-398FD0BC7451}" type="datetimeFigureOut">
              <a:rPr lang="pt-BR" smtClean="0"/>
              <a:t>08/11/2017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5E1B-23AF-4D34-9EB3-11E757FB3D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2873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2834-1407-4CCA-BD95-398FD0BC7451}" type="datetimeFigureOut">
              <a:rPr lang="pt-BR" smtClean="0"/>
              <a:t>08/11/2017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5E1B-23AF-4D34-9EB3-11E757FB3D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9300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2834-1407-4CCA-BD95-398FD0BC7451}" type="datetimeFigureOut">
              <a:rPr lang="pt-BR" smtClean="0"/>
              <a:t>08/11/2017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5E1B-23AF-4D34-9EB3-11E757FB3D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3028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2834-1407-4CCA-BD95-398FD0BC7451}" type="datetimeFigureOut">
              <a:rPr lang="pt-BR" smtClean="0"/>
              <a:t>08/11/2017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5E1B-23AF-4D34-9EB3-11E757FB3D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6797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2834-1407-4CCA-BD95-398FD0BC7451}" type="datetimeFigureOut">
              <a:rPr lang="pt-BR" smtClean="0"/>
              <a:t>08/11/2017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5E1B-23AF-4D34-9EB3-11E757FB3D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3880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2834-1407-4CCA-BD95-398FD0BC7451}" type="datetimeFigureOut">
              <a:rPr lang="pt-BR" smtClean="0"/>
              <a:t>08/11/2017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5E1B-23AF-4D34-9EB3-11E757FB3D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1007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2834-1407-4CCA-BD95-398FD0BC7451}" type="datetimeFigureOut">
              <a:rPr lang="pt-BR" smtClean="0"/>
              <a:t>08/11/2017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5E1B-23AF-4D34-9EB3-11E757FB3D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9612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2834-1407-4CCA-BD95-398FD0BC7451}" type="datetimeFigureOut">
              <a:rPr lang="pt-BR" smtClean="0"/>
              <a:t>08/11/2017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5E1B-23AF-4D34-9EB3-11E757FB3D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6551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2834-1407-4CCA-BD95-398FD0BC7451}" type="datetimeFigureOut">
              <a:rPr lang="pt-BR" smtClean="0"/>
              <a:t>08/11/2017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F5E1B-23AF-4D34-9EB3-11E757FB3D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4593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A2834-1407-4CCA-BD95-398FD0BC7451}" type="datetimeFigureOut">
              <a:rPr lang="pt-BR" smtClean="0"/>
              <a:t>08/11/2017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4F5E1B-23AF-4D34-9EB3-11E757FB3D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9287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92727" y="374073"/>
            <a:ext cx="791094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ROSAS: CORES E PERFUMES,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BELA COLEÇÃO</a:t>
            </a:r>
          </a:p>
          <a:p>
            <a:pPr algn="ctr"/>
            <a:endParaRPr lang="pt-BR" sz="3600" b="1" dirty="0" smtClean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3600" b="1" dirty="0" smtClean="0">
                <a:solidFill>
                  <a:srgbClr val="FF33CC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HAIKAIS DE </a:t>
            </a:r>
          </a:p>
          <a:p>
            <a:pPr algn="ctr"/>
            <a:r>
              <a:rPr lang="pt-BR" sz="2800" b="1" dirty="0" smtClean="0">
                <a:solidFill>
                  <a:srgbClr val="FF33CC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rgbClr val="FF33CC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pPr algn="ctr"/>
            <a:endParaRPr lang="pt-BR" sz="3600" b="1" dirty="0" smtClean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3600" b="1" dirty="0" smtClean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NATUREZA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WWW.SERGRASAN.COM</a:t>
            </a:r>
            <a:endParaRPr lang="pt-BR" sz="3600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00718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  <p:sndAc>
          <p:stSnd loop="1">
            <p:snd r:embed="rId2" name="Faz Um Milagre Em Mim.wav"/>
          </p:stSnd>
        </p:sndAc>
      </p:transition>
    </mc:Choice>
    <mc:Fallback>
      <p:transition spd="slow" advClick="0" advTm="9000">
        <p:fade/>
        <p:sndAc>
          <p:stSnd loop="1">
            <p:snd r:embed="rId2" name="Faz Um Milagre Em Mi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58982" y="471055"/>
            <a:ext cx="5943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F0"/>
                </a:solidFill>
              </a:rPr>
              <a:t>ROSA BRANCA</a:t>
            </a:r>
            <a:br>
              <a:rPr lang="pt-BR" sz="4000" b="1" dirty="0">
                <a:solidFill>
                  <a:srgbClr val="00B0F0"/>
                </a:solidFill>
              </a:rPr>
            </a:br>
            <a:r>
              <a:rPr lang="pt-BR" sz="4000" b="1" dirty="0">
                <a:solidFill>
                  <a:srgbClr val="00B0F0"/>
                </a:solidFill>
              </a:rPr>
              <a:t>SIMBOLIZA PUREZA</a:t>
            </a:r>
            <a:br>
              <a:rPr lang="pt-BR" sz="4000" b="1" dirty="0">
                <a:solidFill>
                  <a:srgbClr val="00B0F0"/>
                </a:solidFill>
              </a:rPr>
            </a:br>
            <a:r>
              <a:rPr lang="pt-BR" sz="4000" b="1" dirty="0">
                <a:solidFill>
                  <a:srgbClr val="00B0F0"/>
                </a:solidFill>
              </a:rPr>
              <a:t>SEU CHÁ ENERGIZA</a:t>
            </a:r>
            <a:endParaRPr lang="pt-BR" sz="4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893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706582"/>
            <a:ext cx="79525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F0"/>
                </a:solidFill>
              </a:rPr>
              <a:t>ROSA COR DE ROSA</a:t>
            </a:r>
            <a:br>
              <a:rPr lang="pt-BR" sz="4000" b="1" dirty="0">
                <a:solidFill>
                  <a:srgbClr val="00B0F0"/>
                </a:solidFill>
              </a:rPr>
            </a:br>
            <a:r>
              <a:rPr lang="pt-BR" sz="4000" b="1" dirty="0">
                <a:solidFill>
                  <a:srgbClr val="00B0F0"/>
                </a:solidFill>
              </a:rPr>
              <a:t>É O AMOR PERFEITO</a:t>
            </a:r>
            <a:br>
              <a:rPr lang="pt-BR" sz="4000" b="1" dirty="0">
                <a:solidFill>
                  <a:srgbClr val="00B0F0"/>
                </a:solidFill>
              </a:rPr>
            </a:br>
            <a:r>
              <a:rPr lang="pt-BR" sz="4000" b="1" dirty="0" smtClean="0">
                <a:solidFill>
                  <a:srgbClr val="00B0F0"/>
                </a:solidFill>
              </a:rPr>
              <a:t> PURA TERNURA</a:t>
            </a:r>
            <a:endParaRPr lang="pt-BR" sz="4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223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08" y="-152400"/>
            <a:ext cx="9324108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60764" y="831273"/>
            <a:ext cx="68302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ROSA LARANJA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COR DO SOL FULGURANTE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ENFEITA A VIDA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326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1634836"/>
            <a:ext cx="66224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ROSAS VERMELHAS</a:t>
            </a: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VIDA HUMANA, PAIXÃO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BELEZA E LUTAS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155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704109" y="1925782"/>
            <a:ext cx="59713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ROSAS MESCLADAS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BOAS ENERGIAS JUNTAS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PERFUME EXÓTICO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797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48691" y="1399309"/>
            <a:ext cx="57496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33CC"/>
                </a:solidFill>
              </a:rPr>
              <a:t>ROSA TÃO AZUL</a:t>
            </a:r>
            <a:br>
              <a:rPr lang="pt-BR" sz="4000" b="1" dirty="0">
                <a:solidFill>
                  <a:srgbClr val="FF33CC"/>
                </a:solidFill>
              </a:rPr>
            </a:br>
            <a:r>
              <a:rPr lang="pt-BR" sz="4000" b="1" dirty="0">
                <a:solidFill>
                  <a:srgbClr val="FF33CC"/>
                </a:solidFill>
              </a:rPr>
              <a:t>COM CALMA E PROTEÇÃO</a:t>
            </a:r>
            <a:br>
              <a:rPr lang="pt-BR" sz="4000" b="1" dirty="0">
                <a:solidFill>
                  <a:srgbClr val="FF33CC"/>
                </a:solidFill>
              </a:rPr>
            </a:br>
            <a:r>
              <a:rPr lang="pt-BR" sz="4000" b="1" dirty="0">
                <a:solidFill>
                  <a:srgbClr val="FF33CC"/>
                </a:solidFill>
              </a:rPr>
              <a:t>LIBERTA DO MAL</a:t>
            </a:r>
            <a:endParaRPr lang="pt-BR" sz="4000" dirty="0">
              <a:solidFill>
                <a:srgbClr val="FF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248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3999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457200"/>
            <a:ext cx="69826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33CC"/>
                </a:solidFill>
              </a:rPr>
              <a:t>PRÍNCIPE </a:t>
            </a:r>
            <a:r>
              <a:rPr lang="pt-BR" sz="4000" b="1" dirty="0">
                <a:solidFill>
                  <a:srgbClr val="FF33CC"/>
                </a:solidFill>
              </a:rPr>
              <a:t>NEGRO</a:t>
            </a:r>
            <a:br>
              <a:rPr lang="pt-BR" sz="4000" b="1" dirty="0">
                <a:solidFill>
                  <a:srgbClr val="FF33CC"/>
                </a:solidFill>
              </a:rPr>
            </a:br>
            <a:r>
              <a:rPr lang="pt-BR" sz="4000" b="1" dirty="0">
                <a:solidFill>
                  <a:srgbClr val="FF33CC"/>
                </a:solidFill>
              </a:rPr>
              <a:t>TÃO NEGRA ROSA</a:t>
            </a:r>
            <a:br>
              <a:rPr lang="pt-BR" sz="4000" b="1" dirty="0">
                <a:solidFill>
                  <a:srgbClr val="FF33CC"/>
                </a:solidFill>
              </a:rPr>
            </a:br>
            <a:r>
              <a:rPr lang="pt-BR" sz="4000" b="1" dirty="0">
                <a:solidFill>
                  <a:srgbClr val="FF33CC"/>
                </a:solidFill>
              </a:rPr>
              <a:t>ENFEITA O VERDE</a:t>
            </a:r>
            <a:endParaRPr lang="pt-BR" sz="4000" dirty="0">
              <a:solidFill>
                <a:srgbClr val="FF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472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96291" y="1856509"/>
            <a:ext cx="63038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2060"/>
                </a:solidFill>
              </a:rPr>
              <a:t>AMARELA DO SOL</a:t>
            </a:r>
            <a:br>
              <a:rPr lang="pt-BR" sz="4000" b="1" dirty="0">
                <a:solidFill>
                  <a:srgbClr val="002060"/>
                </a:solidFill>
              </a:rPr>
            </a:br>
            <a:r>
              <a:rPr lang="pt-BR" sz="4000" b="1" dirty="0">
                <a:solidFill>
                  <a:srgbClr val="002060"/>
                </a:solidFill>
              </a:rPr>
              <a:t>DOURADA ALTANEIRA</a:t>
            </a:r>
            <a:br>
              <a:rPr lang="pt-BR" sz="4000" b="1" dirty="0">
                <a:solidFill>
                  <a:srgbClr val="002060"/>
                </a:solidFill>
              </a:rPr>
            </a:br>
            <a:r>
              <a:rPr lang="pt-BR" sz="4000" b="1" dirty="0">
                <a:solidFill>
                  <a:srgbClr val="002060"/>
                </a:solidFill>
              </a:rPr>
              <a:t>PURA ENERGIA</a:t>
            </a:r>
            <a:endParaRPr lang="pt-BR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728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11382" y="2105891"/>
            <a:ext cx="72874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ROSA VIOLETA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PUREZA DE ALMA VISA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TRANSMUTAR A DOR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432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99309" y="1579418"/>
            <a:ext cx="59713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ROSAS COLORIDAS</a:t>
            </a:r>
            <a:b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RAINHAS DO MEU JARDIM</a:t>
            </a:r>
            <a:b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INTENSO PERFUME</a:t>
            </a:r>
            <a:endParaRPr lang="pt-BR" sz="40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9854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49927" y="1856509"/>
            <a:ext cx="62622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800080"/>
                </a:solidFill>
              </a:rPr>
              <a:t>ROSAS </a:t>
            </a:r>
            <a:r>
              <a:rPr lang="pt-BR" sz="4000" b="1" dirty="0" smtClean="0">
                <a:solidFill>
                  <a:srgbClr val="800080"/>
                </a:solidFill>
              </a:rPr>
              <a:t>CHAMPANHE</a:t>
            </a:r>
            <a:r>
              <a:rPr lang="pt-BR" sz="4000" b="1" dirty="0">
                <a:solidFill>
                  <a:srgbClr val="800080"/>
                </a:solidFill>
              </a:rPr>
              <a:t/>
            </a:r>
            <a:br>
              <a:rPr lang="pt-BR" sz="4000" b="1" dirty="0">
                <a:solidFill>
                  <a:srgbClr val="800080"/>
                </a:solidFill>
              </a:rPr>
            </a:br>
            <a:r>
              <a:rPr lang="pt-BR" sz="4000" b="1" dirty="0" smtClean="0">
                <a:solidFill>
                  <a:srgbClr val="800080"/>
                </a:solidFill>
              </a:rPr>
              <a:t>SUBLIME PURO ENCANTO</a:t>
            </a:r>
            <a:r>
              <a:rPr lang="pt-BR" sz="4000" b="1" dirty="0">
                <a:solidFill>
                  <a:srgbClr val="800080"/>
                </a:solidFill>
              </a:rPr>
              <a:t/>
            </a:r>
            <a:br>
              <a:rPr lang="pt-BR" sz="4000" b="1" dirty="0">
                <a:solidFill>
                  <a:srgbClr val="800080"/>
                </a:solidFill>
              </a:rPr>
            </a:br>
            <a:r>
              <a:rPr lang="pt-BR" sz="4000" b="1" dirty="0" smtClean="0">
                <a:solidFill>
                  <a:srgbClr val="800080"/>
                </a:solidFill>
              </a:rPr>
              <a:t>SUSPIRA ALMA</a:t>
            </a:r>
            <a:endParaRPr lang="pt-BR" sz="4000" dirty="0">
              <a:solidFill>
                <a:srgbClr val="800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940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4"/>
            <a:ext cx="9144000" cy="699654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57745" y="2008909"/>
            <a:ext cx="6026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3333CC"/>
                </a:solidFill>
              </a:rPr>
              <a:t>MARAVILHAS PLENAS</a:t>
            </a:r>
            <a:br>
              <a:rPr lang="pt-BR" sz="4000" b="1" dirty="0">
                <a:solidFill>
                  <a:srgbClr val="3333CC"/>
                </a:solidFill>
              </a:rPr>
            </a:br>
            <a:r>
              <a:rPr lang="pt-BR" sz="4000" b="1" dirty="0">
                <a:solidFill>
                  <a:srgbClr val="3333CC"/>
                </a:solidFill>
              </a:rPr>
              <a:t>DOCE PERFUME E CORES</a:t>
            </a:r>
            <a:br>
              <a:rPr lang="pt-BR" sz="4000" b="1" dirty="0">
                <a:solidFill>
                  <a:srgbClr val="3333CC"/>
                </a:solidFill>
              </a:rPr>
            </a:br>
            <a:r>
              <a:rPr lang="pt-BR" sz="4000" b="1" dirty="0">
                <a:solidFill>
                  <a:srgbClr val="3333CC"/>
                </a:solidFill>
              </a:rPr>
              <a:t>​​​​​​​BENDITA </a:t>
            </a:r>
            <a:r>
              <a:rPr lang="pt-BR" sz="4000" b="1" dirty="0" smtClean="0">
                <a:solidFill>
                  <a:srgbClr val="3333CC"/>
                </a:solidFill>
              </a:rPr>
              <a:t>A ROSA</a:t>
            </a:r>
            <a:endParaRPr lang="pt-BR" sz="4000" dirty="0">
              <a:solidFill>
                <a:srgbClr val="3333CC"/>
              </a:solidFill>
            </a:endParaRPr>
          </a:p>
          <a:p>
            <a:pPr algn="ctr"/>
            <a:r>
              <a:rPr lang="pt-BR" sz="4000" dirty="0">
                <a:solidFill>
                  <a:srgbClr val="3333CC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78329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7" y="928255"/>
            <a:ext cx="836814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</a:rPr>
              <a:t>ROSAS: CORES E PERFUMES BELA COLEÇÃO</a:t>
            </a:r>
          </a:p>
          <a:p>
            <a:endParaRPr lang="pt-BR" sz="2800" b="1" dirty="0" smtClean="0">
              <a:solidFill>
                <a:schemeClr val="bg1"/>
              </a:solidFill>
            </a:endParaRPr>
          </a:p>
          <a:p>
            <a:r>
              <a:rPr lang="pt-BR" sz="2800" b="1" dirty="0" smtClean="0">
                <a:solidFill>
                  <a:schemeClr val="bg1"/>
                </a:solidFill>
              </a:rPr>
              <a:t>HAIKAIS DE 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MÚSICA: FAZ UM LILAGRE EM MIM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IMAGENS:  GOOGLE IMAGENS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WWW.NORMASILVEIRAMORAES.RECANTODASLETRAS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NORMA NATUREZA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WWW.SERGRASAN.COM</a:t>
            </a:r>
            <a:endParaRPr lang="pt-B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823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</TotalTime>
  <Words>77</Words>
  <Application>Microsoft Office PowerPoint</Application>
  <PresentationFormat>Apresentação na tela (4:3)</PresentationFormat>
  <Paragraphs>33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Aharoni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2017-11-08T15:59:24Z</dcterms:created>
  <dcterms:modified xsi:type="dcterms:W3CDTF">2017-11-08T19:18:13Z</dcterms:modified>
</cp:coreProperties>
</file>