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0" r:id="rId2"/>
    <p:sldId id="259" r:id="rId3"/>
    <p:sldId id="256" r:id="rId4"/>
    <p:sldId id="257" r:id="rId5"/>
    <p:sldId id="269" r:id="rId6"/>
    <p:sldId id="260" r:id="rId7"/>
    <p:sldId id="262" r:id="rId8"/>
    <p:sldId id="264" r:id="rId9"/>
    <p:sldId id="261" r:id="rId10"/>
    <p:sldId id="266" r:id="rId11"/>
    <p:sldId id="265" r:id="rId12"/>
    <p:sldId id="267" r:id="rId13"/>
    <p:sldId id="268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729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340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823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39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4429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68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85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0754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99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218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6325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3CD2F-3199-41EF-BF6D-9AA7EE06D882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EDF93-C5EE-489A-B323-7436B17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48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46364"/>
            <a:ext cx="858981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i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Meu </a:t>
            </a:r>
            <a:r>
              <a:rPr lang="pt-BR" sz="6000" b="1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</a:t>
            </a:r>
            <a:r>
              <a:rPr lang="pt-BR" sz="6000" b="1" i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ugar </a:t>
            </a:r>
            <a:r>
              <a:rPr lang="pt-BR" sz="6000" b="1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</a:t>
            </a:r>
            <a:endParaRPr lang="pt-BR" sz="6000" b="1" i="1" dirty="0" smtClean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pt-BR" sz="6000" b="1" i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undo tão Natural</a:t>
            </a:r>
          </a:p>
          <a:p>
            <a:pPr algn="ctr"/>
            <a:endParaRPr lang="pt-BR" sz="6000" b="1" i="1" dirty="0">
              <a:solidFill>
                <a:srgbClr val="FFFF00"/>
              </a:solidFill>
            </a:endParaRPr>
          </a:p>
          <a:p>
            <a:pPr algn="ctr"/>
            <a:r>
              <a:rPr lang="pt-BR" sz="4000" b="1" i="1" dirty="0" smtClean="0">
                <a:solidFill>
                  <a:srgbClr val="FFFF00"/>
                </a:solidFill>
              </a:rPr>
              <a:t>Poesia e formatação de</a:t>
            </a:r>
          </a:p>
          <a:p>
            <a:pPr algn="ctr"/>
            <a:r>
              <a:rPr lang="pt-BR" sz="4000" b="1" i="1" dirty="0" smtClean="0">
                <a:solidFill>
                  <a:srgbClr val="FFFF00"/>
                </a:solidFill>
              </a:rPr>
              <a:t>Norma A. Silveira de Moraes</a:t>
            </a:r>
          </a:p>
          <a:p>
            <a:pPr algn="ctr"/>
            <a:r>
              <a:rPr lang="pt-BR" sz="4000" b="1" i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5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54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54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  <a:endParaRPr lang="pt-BR" sz="54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785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  <p:sndAc>
          <p:stSnd>
            <p:snd r:embed="rId2" name="Almir Sater &amp; Sérgio Reis - Saudade da Minha Terra.wav"/>
          </p:stSnd>
        </p:sndAc>
      </p:transition>
    </mc:Choice>
    <mc:Fallback>
      <p:transition spd="slow" advClick="0" advTm="16000">
        <p:fade/>
        <p:sndAc>
          <p:stSnd>
            <p:snd r:embed="rId2" name="Almir Sater &amp; Sérgio Reis - Saudade da Minha Ter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0"/>
            <a:ext cx="8340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Tenho livre arbítrio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Vou aonde o vento me levar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 cidade ao sitio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Estou sempre a andar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348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60218" y="207818"/>
            <a:ext cx="85482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 procurando nas estrelas</a:t>
            </a:r>
            <a:endParaRPr lang="pt-BR" sz="36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i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beleza do universo</a:t>
            </a:r>
            <a:endParaRPr lang="pt-BR" sz="36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i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natureza tão bela</a:t>
            </a:r>
            <a:endParaRPr lang="pt-BR" sz="36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i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 tecendo os meus versos</a:t>
            </a:r>
            <a:endParaRPr lang="pt-BR" sz="36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i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6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9982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21673"/>
            <a:ext cx="8465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Debaixo da arvore vou descansando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 buscando nas lembranças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Vivo assim sempre sonhando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Nunca perco a esperança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282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312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Viajo bem no pensamento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Sou livre para voar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Refletindo meus sentimentos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Buscando me encontrar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6193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221673"/>
            <a:ext cx="82711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Muitas vezes estou tão bem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Mas logo vem uma tempestade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Meu lugar encontro também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confio na Majestade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3599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38545"/>
            <a:ext cx="89777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Vou falando francamente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Tenho no mundo meu lugar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Foi construído lentamente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tantas eras realmente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935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21673"/>
            <a:ext cx="86313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Sinto o pulsar do coração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vida, em todo lugar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estimula minha emoção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me faz sorrir ou chorar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322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18655"/>
            <a:ext cx="8797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Tenho aqui muito que aprender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Vou alegrando o meu versejar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Com as histórias do bem viver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Vou refletindo e vou cantar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76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221672"/>
            <a:ext cx="9240981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0"/>
            <a:ext cx="8756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Minha canção é a melodia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Que ouço da natureza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Que cruzam em harmonia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 tão graciosa beleza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3367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77091"/>
            <a:ext cx="84374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Pena que este meu lugar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Está tendo aquecimento global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Está tudo tão rápido a esquentar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natureza secando </a:t>
            </a:r>
            <a:r>
              <a:rPr lang="pt-BR" sz="36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geral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7454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7699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homem está a condenar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</a:t>
            </a:r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lugar no mundo natural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Só posso de aqui gritar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Meu medo é tão grande, surreal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5044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037" y="0"/>
            <a:ext cx="97120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66255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Vou continuar a agitar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desejo um planeta melhor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Precisamos a natureza salvar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Enquanto há tempo de acontecer o pior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0362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429492"/>
            <a:ext cx="83542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Meu lugar ao mundo circundante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Quero viver como navegante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Aproveitar a cada instante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nele sou muito importante...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8265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66255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Desejo que cada um pense assim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a terra vai muito agradecer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Nosso planeta não terá o fim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vamos todos o proteger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357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  <p:sndAc>
          <p:stSnd loop="1">
            <p:snd r:embed="rId2" name="Almir Sater &amp; Sérgio Reis - Saudade da Minha Terra.wav"/>
          </p:stSnd>
        </p:sndAc>
      </p:transition>
    </mc:Choice>
    <mc:Fallback>
      <p:transition spd="slow" advClick="0" advTm="16000">
        <p:fade/>
        <p:sndAc>
          <p:stSnd loop="1">
            <p:snd r:embed="rId2" name="Almir Sater &amp; Sérgio Reis - Saudade da Minha Ter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63236"/>
            <a:ext cx="7952509" cy="6442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51165" y="374072"/>
            <a:ext cx="82434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Cada um, vai </a:t>
            </a:r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sua parte bem fazer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 o que sonho todos os dias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nossa </a:t>
            </a:r>
            <a:r>
              <a:rPr lang="pt-BR" sz="36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GAIA </a:t>
            </a:r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deve merecer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Para que todos vivam em harmonia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8823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63236"/>
            <a:ext cx="8534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 DO  SLIDE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PESSOAIS E DO GOOGLE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saudade do matão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Sergio Reis e Almir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sater</a:t>
            </a:r>
            <a:endParaRPr lang="pt-BR" sz="3600" b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NATUREZA </a:t>
            </a:r>
            <a:endParaRPr lang="pt-BR" sz="4400" b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6262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335</Words>
  <Application>Microsoft Office PowerPoint</Application>
  <PresentationFormat>Apresentação na tela (4:3)</PresentationFormat>
  <Paragraphs>86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2015-11-13T18:59:34Z</dcterms:created>
  <dcterms:modified xsi:type="dcterms:W3CDTF">2015-11-13T21:00:04Z</dcterms:modified>
</cp:coreProperties>
</file>