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0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35" autoAdjust="0"/>
    <p:restoredTop sz="92718" autoAdjust="0"/>
  </p:normalViewPr>
  <p:slideViewPr>
    <p:cSldViewPr snapToGrid="0">
      <p:cViewPr varScale="1">
        <p:scale>
          <a:sx n="56" d="100"/>
          <a:sy n="56" d="100"/>
        </p:scale>
        <p:origin x="36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0284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47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8397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788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9147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9771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7346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2294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3736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0047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6977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89942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9056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0027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9708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5011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0118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9BE7E56-F93F-45C7-8834-6720967CCEE0}" type="datetimeFigureOut">
              <a:rPr lang="pt-BR" smtClean="0"/>
              <a:t>19/01/2018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7EF8D8-4562-42A1-A548-6ADF0341A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38216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143000" y="266700"/>
            <a:ext cx="1073150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 smtClean="0">
                <a:solidFill>
                  <a:srgbClr val="FF0000"/>
                </a:solidFill>
              </a:rPr>
              <a:t>BENEFÍCIOS DOS </a:t>
            </a:r>
            <a:r>
              <a:rPr lang="pt-BR" sz="6000" b="1" dirty="0" smtClean="0">
                <a:solidFill>
                  <a:srgbClr val="FF0000"/>
                </a:solidFill>
              </a:rPr>
              <a:t>ALIMENTOS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</a:rPr>
              <a:t>NORMA APARECIDA SILVEIRA DE MORAES</a:t>
            </a:r>
          </a:p>
          <a:p>
            <a:pPr algn="ctr"/>
            <a:endParaRPr lang="pt-BR" sz="2800" b="1" dirty="0" smtClean="0">
              <a:solidFill>
                <a:srgbClr val="FF0000"/>
              </a:solidFill>
            </a:endParaRPr>
          </a:p>
          <a:p>
            <a:pPr algn="ctr"/>
            <a:endParaRPr lang="pt-BR" sz="2800" b="1" dirty="0">
              <a:solidFill>
                <a:srgbClr val="FF0000"/>
              </a:solidFill>
            </a:endParaRPr>
          </a:p>
          <a:p>
            <a:pPr algn="ctr"/>
            <a:endParaRPr lang="pt-BR" sz="2800" b="1" dirty="0" smtClean="0">
              <a:solidFill>
                <a:srgbClr val="FF0000"/>
              </a:solidFill>
            </a:endParaRPr>
          </a:p>
          <a:p>
            <a:pPr algn="ctr"/>
            <a:endParaRPr lang="pt-BR" sz="2800" b="1" dirty="0">
              <a:solidFill>
                <a:srgbClr val="FF0000"/>
              </a:solidFill>
            </a:endParaRPr>
          </a:p>
          <a:p>
            <a:pPr algn="ctr"/>
            <a:endParaRPr lang="pt-BR" sz="2800" b="1" dirty="0" smtClean="0">
              <a:solidFill>
                <a:srgbClr val="FF0000"/>
              </a:solidFill>
            </a:endParaRPr>
          </a:p>
          <a:p>
            <a:pPr algn="ctr"/>
            <a:endParaRPr lang="pt-BR" sz="2800" b="1" dirty="0">
              <a:solidFill>
                <a:srgbClr val="FF0000"/>
              </a:solidFill>
            </a:endParaRPr>
          </a:p>
          <a:p>
            <a:pPr algn="ctr"/>
            <a:endParaRPr lang="pt-BR" sz="28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FF0000"/>
                </a:solidFill>
              </a:rPr>
              <a:t>DIVULGAÇÃO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</a:rPr>
              <a:t>NORMA NATUREZA SLIDES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</a:rPr>
              <a:t>WWW.SERGRASAN.COM</a:t>
            </a:r>
            <a:endParaRPr lang="pt-B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714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  <p:sndAc>
          <p:stSnd loop="1">
            <p:snd r:embed="rId2" name="Victor e Léo - Borboletas.wav"/>
          </p:stSnd>
        </p:sndAc>
      </p:transition>
    </mc:Choice>
    <mc:Fallback>
      <p:transition spd="slow" advClick="0" advTm="23000">
        <p:fade/>
        <p:sndAc>
          <p:stSnd loop="1">
            <p:snd r:embed="rId2" name="Victor e Léo - Borbolet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737100" y="304800"/>
            <a:ext cx="70993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Banana</a:t>
            </a:r>
          </a:p>
          <a:p>
            <a:endParaRPr lang="pt-BR" sz="2800" b="1" dirty="0"/>
          </a:p>
          <a:p>
            <a:pPr lvl="0"/>
            <a:r>
              <a:rPr lang="pt-BR" sz="2800" b="1" dirty="0" smtClean="0"/>
              <a:t>* Melhorar </a:t>
            </a:r>
            <a:r>
              <a:rPr lang="pt-BR" sz="2800" b="1" dirty="0"/>
              <a:t>o humor</a:t>
            </a:r>
          </a:p>
          <a:p>
            <a:pPr lvl="0"/>
            <a:r>
              <a:rPr lang="pt-BR" sz="2800" b="1" dirty="0" smtClean="0"/>
              <a:t>* Diminuir </a:t>
            </a:r>
            <a:r>
              <a:rPr lang="pt-BR" sz="2800" b="1" dirty="0"/>
              <a:t>cãibras</a:t>
            </a:r>
          </a:p>
          <a:p>
            <a:pPr lvl="0"/>
            <a:r>
              <a:rPr lang="pt-BR" sz="2800" b="1" dirty="0" smtClean="0"/>
              <a:t>* Fortalece </a:t>
            </a:r>
            <a:r>
              <a:rPr lang="pt-BR" sz="2800" b="1" dirty="0"/>
              <a:t>os ossos</a:t>
            </a:r>
          </a:p>
          <a:p>
            <a:pPr lvl="0"/>
            <a:r>
              <a:rPr lang="pt-BR" sz="2800" b="1" dirty="0" smtClean="0"/>
              <a:t>* Controla </a:t>
            </a:r>
            <a:r>
              <a:rPr lang="pt-BR" sz="2800" b="1" dirty="0"/>
              <a:t>a pressão arterial</a:t>
            </a:r>
          </a:p>
          <a:p>
            <a:pPr lvl="0"/>
            <a:r>
              <a:rPr lang="pt-BR" sz="2800" b="1" dirty="0" smtClean="0"/>
              <a:t>* </a:t>
            </a:r>
            <a:r>
              <a:rPr lang="pt-BR" sz="2800" b="1" dirty="0" smtClean="0"/>
              <a:t>Reduz </a:t>
            </a:r>
            <a:r>
              <a:rPr lang="pt-BR" sz="2800" b="1" dirty="0"/>
              <a:t>a </a:t>
            </a:r>
            <a:r>
              <a:rPr lang="pt-BR" sz="2800" b="1" dirty="0" smtClean="0"/>
              <a:t>diarreia</a:t>
            </a:r>
            <a:endParaRPr lang="pt-BR" sz="2800" b="1" dirty="0"/>
          </a:p>
          <a:p>
            <a:r>
              <a:rPr lang="pt-BR" sz="2800" b="1" dirty="0"/>
              <a:t> </a:t>
            </a:r>
          </a:p>
          <a:p>
            <a:r>
              <a:rPr lang="pt-BR" sz="2800" b="1" dirty="0"/>
              <a:t>Brócolis</a:t>
            </a:r>
          </a:p>
          <a:p>
            <a:r>
              <a:rPr lang="pt-BR" sz="2800" b="1" dirty="0"/>
              <a:t> </a:t>
            </a:r>
          </a:p>
          <a:p>
            <a:pPr lvl="0"/>
            <a:r>
              <a:rPr lang="pt-BR" sz="2800" b="1" dirty="0"/>
              <a:t>Fortalece a imunidade</a:t>
            </a:r>
          </a:p>
          <a:p>
            <a:r>
              <a:rPr lang="pt-BR" sz="2800" b="1" dirty="0" smtClean="0"/>
              <a:t>* Protege </a:t>
            </a:r>
            <a:r>
              <a:rPr lang="pt-BR" sz="2800" b="1" dirty="0"/>
              <a:t>a visão</a:t>
            </a:r>
          </a:p>
          <a:p>
            <a:r>
              <a:rPr lang="pt-BR" sz="2800" b="1" dirty="0"/>
              <a:t>*  </a:t>
            </a:r>
            <a:r>
              <a:rPr lang="pt-BR" sz="2800" b="1" dirty="0" smtClean="0"/>
              <a:t>Protege </a:t>
            </a:r>
            <a:r>
              <a:rPr lang="pt-BR" sz="2800" b="1" dirty="0"/>
              <a:t>o coração</a:t>
            </a:r>
          </a:p>
          <a:p>
            <a:r>
              <a:rPr lang="pt-BR" sz="2800" b="1" dirty="0"/>
              <a:t>* Controla a pressão arterial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4229100" cy="3746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3746501"/>
            <a:ext cx="4464050" cy="33115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97320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178300" y="393700"/>
            <a:ext cx="74295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/>
              <a:t>Cenouras</a:t>
            </a:r>
          </a:p>
          <a:p>
            <a:r>
              <a:rPr lang="pt-BR" sz="2000" b="1" dirty="0"/>
              <a:t> </a:t>
            </a:r>
          </a:p>
          <a:p>
            <a:pPr lvl="0"/>
            <a:r>
              <a:rPr lang="pt-BR" sz="2000" b="1" dirty="0" smtClean="0"/>
              <a:t>* Fortalece </a:t>
            </a:r>
            <a:r>
              <a:rPr lang="pt-BR" sz="2000" b="1" dirty="0"/>
              <a:t>a visão</a:t>
            </a:r>
          </a:p>
          <a:p>
            <a:pPr lvl="0"/>
            <a:r>
              <a:rPr lang="pt-BR" sz="2000" b="1" dirty="0" smtClean="0"/>
              <a:t>* Protege </a:t>
            </a:r>
            <a:r>
              <a:rPr lang="pt-BR" sz="2000" b="1" dirty="0"/>
              <a:t>o coração</a:t>
            </a:r>
          </a:p>
          <a:p>
            <a:pPr lvl="0"/>
            <a:r>
              <a:rPr lang="pt-BR" sz="2000" b="1" dirty="0" smtClean="0"/>
              <a:t>* Fortalece </a:t>
            </a:r>
            <a:r>
              <a:rPr lang="pt-BR" sz="2000" b="1" dirty="0"/>
              <a:t>os ossos</a:t>
            </a:r>
          </a:p>
          <a:p>
            <a:pPr lvl="0"/>
            <a:r>
              <a:rPr lang="pt-BR" sz="2000" b="1" dirty="0" smtClean="0"/>
              <a:t>* Aumenta </a:t>
            </a:r>
            <a:r>
              <a:rPr lang="pt-BR" sz="2000" b="1" dirty="0"/>
              <a:t>a imunidade</a:t>
            </a:r>
          </a:p>
          <a:p>
            <a:pPr lvl="0"/>
            <a:r>
              <a:rPr lang="pt-BR" sz="2000" b="1" dirty="0" smtClean="0"/>
              <a:t>* Protege </a:t>
            </a:r>
            <a:r>
              <a:rPr lang="pt-BR" sz="2000" b="1" dirty="0"/>
              <a:t>a pele contra os raios </a:t>
            </a:r>
            <a:r>
              <a:rPr lang="pt-BR" sz="2000" b="1" dirty="0" smtClean="0"/>
              <a:t>violetas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pt-BR" sz="2000" b="1" dirty="0"/>
          </a:p>
          <a:p>
            <a:r>
              <a:rPr lang="pt-BR" sz="2000" b="1" dirty="0"/>
              <a:t>Couve-Flor</a:t>
            </a:r>
          </a:p>
          <a:p>
            <a:pPr lvl="0"/>
            <a:r>
              <a:rPr lang="pt-BR" sz="2000" b="1" dirty="0" smtClean="0"/>
              <a:t>* Protege </a:t>
            </a:r>
            <a:r>
              <a:rPr lang="pt-BR" sz="2000" b="1" dirty="0"/>
              <a:t>contra o câncer de próstata e mama</a:t>
            </a:r>
          </a:p>
          <a:p>
            <a:pPr lvl="0"/>
            <a:r>
              <a:rPr lang="pt-BR" sz="2000" b="1" dirty="0" smtClean="0"/>
              <a:t>* Fortalece </a:t>
            </a:r>
            <a:r>
              <a:rPr lang="pt-BR" sz="2000" b="1" dirty="0"/>
              <a:t>os ossos</a:t>
            </a:r>
          </a:p>
          <a:p>
            <a:pPr lvl="0"/>
            <a:r>
              <a:rPr lang="pt-BR" sz="2000" b="1" dirty="0" smtClean="0"/>
              <a:t>* Melhora </a:t>
            </a:r>
            <a:r>
              <a:rPr lang="pt-BR" sz="2000" b="1" dirty="0"/>
              <a:t>a fluidez do sangue</a:t>
            </a:r>
          </a:p>
          <a:p>
            <a:pPr lvl="0"/>
            <a:r>
              <a:rPr lang="pt-BR" sz="2000" b="1" dirty="0" smtClean="0"/>
              <a:t>* Protege </a:t>
            </a:r>
            <a:r>
              <a:rPr lang="pt-BR" sz="2000" b="1" dirty="0"/>
              <a:t>contra as doenças cardíacas</a:t>
            </a:r>
          </a:p>
          <a:p>
            <a:endParaRPr lang="pt-BR" sz="2000" b="1" dirty="0" smtClean="0"/>
          </a:p>
          <a:p>
            <a:r>
              <a:rPr lang="pt-BR" sz="2000" b="1" dirty="0" smtClean="0"/>
              <a:t>Alho</a:t>
            </a:r>
            <a:endParaRPr lang="pt-BR" sz="2000" b="1" dirty="0"/>
          </a:p>
          <a:p>
            <a:pPr lvl="0"/>
            <a:r>
              <a:rPr lang="pt-BR" sz="2000" b="1" dirty="0" smtClean="0"/>
              <a:t>* Reduz </a:t>
            </a:r>
            <a:r>
              <a:rPr lang="pt-BR" sz="2000" b="1" dirty="0"/>
              <a:t>o colesterol</a:t>
            </a:r>
          </a:p>
          <a:p>
            <a:pPr lvl="0"/>
            <a:r>
              <a:rPr lang="pt-BR" sz="2000" b="1" dirty="0" smtClean="0"/>
              <a:t>* Baixa </a:t>
            </a:r>
            <a:r>
              <a:rPr lang="pt-BR" sz="2000" b="1" dirty="0"/>
              <a:t>a pressão arterial</a:t>
            </a:r>
          </a:p>
          <a:p>
            <a:pPr lvl="0"/>
            <a:r>
              <a:rPr lang="pt-BR" sz="2000" b="1" dirty="0" smtClean="0"/>
              <a:t>* </a:t>
            </a:r>
            <a:r>
              <a:rPr lang="pt-BR" sz="2000" b="1" dirty="0" smtClean="0"/>
              <a:t>Mata </a:t>
            </a:r>
            <a:r>
              <a:rPr lang="pt-BR" sz="2000" b="1" dirty="0"/>
              <a:t>bactérias, vírus e fungos</a:t>
            </a:r>
          </a:p>
          <a:p>
            <a:pPr lvl="0"/>
            <a:r>
              <a:rPr lang="pt-BR" sz="2000" b="1" dirty="0" smtClean="0"/>
              <a:t>* Combate </a:t>
            </a:r>
            <a:r>
              <a:rPr lang="pt-BR" sz="2000" b="1" dirty="0"/>
              <a:t>gripes e </a:t>
            </a:r>
            <a:r>
              <a:rPr lang="pt-BR" sz="2000" b="1" dirty="0" smtClean="0"/>
              <a:t>resfriados</a:t>
            </a:r>
          </a:p>
          <a:p>
            <a:pPr lvl="0"/>
            <a:r>
              <a:rPr lang="pt-BR" sz="2000" b="1" dirty="0" smtClean="0"/>
              <a:t>* Antibiótico natural</a:t>
            </a:r>
            <a:endParaRPr lang="pt-BR" sz="2000" b="1" dirty="0"/>
          </a:p>
          <a:p>
            <a:r>
              <a:rPr lang="pt-BR" sz="2000" b="1" dirty="0"/>
              <a:t> 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0"/>
            <a:ext cx="3632200" cy="25781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6500"/>
            <a:ext cx="3937000" cy="2413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800" y="4432300"/>
            <a:ext cx="3987800" cy="24535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1133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749800" y="304800"/>
            <a:ext cx="71247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Uvas</a:t>
            </a:r>
          </a:p>
          <a:p>
            <a:endParaRPr lang="pt-BR" sz="2400" b="1" dirty="0"/>
          </a:p>
          <a:p>
            <a:pPr lvl="0"/>
            <a:r>
              <a:rPr lang="pt-BR" sz="2400" b="1" dirty="0" smtClean="0"/>
              <a:t>* Antioxidante </a:t>
            </a:r>
            <a:r>
              <a:rPr lang="pt-BR" sz="2400" b="1" dirty="0"/>
              <a:t>poderoso</a:t>
            </a:r>
          </a:p>
          <a:p>
            <a:pPr lvl="0"/>
            <a:r>
              <a:rPr lang="pt-BR" sz="2400" b="1" dirty="0" smtClean="0"/>
              <a:t>* Diminui </a:t>
            </a:r>
            <a:r>
              <a:rPr lang="pt-BR" sz="2400" b="1" dirty="0"/>
              <a:t>cálculos renais</a:t>
            </a:r>
          </a:p>
          <a:p>
            <a:pPr lvl="0"/>
            <a:r>
              <a:rPr lang="pt-BR" sz="2400" b="1" dirty="0" smtClean="0"/>
              <a:t>* Melhora </a:t>
            </a:r>
            <a:r>
              <a:rPr lang="pt-BR" sz="2400" b="1" dirty="0"/>
              <a:t>o fluxo sanguíneo</a:t>
            </a:r>
          </a:p>
          <a:p>
            <a:pPr lvl="0"/>
            <a:r>
              <a:rPr lang="pt-BR" sz="2400" b="1" dirty="0" smtClean="0"/>
              <a:t>* Protege </a:t>
            </a:r>
            <a:r>
              <a:rPr lang="pt-BR" sz="2400" b="1" dirty="0"/>
              <a:t>o coração contra o infarto</a:t>
            </a:r>
          </a:p>
          <a:p>
            <a:pPr lvl="0"/>
            <a:r>
              <a:rPr lang="pt-BR" sz="2400" b="1" dirty="0" smtClean="0"/>
              <a:t>* Aumenta </a:t>
            </a:r>
            <a:r>
              <a:rPr lang="pt-BR" sz="2400" b="1" dirty="0"/>
              <a:t>a imunidade</a:t>
            </a:r>
          </a:p>
          <a:p>
            <a:pPr lvl="0"/>
            <a:r>
              <a:rPr lang="pt-BR" sz="2400" b="1" dirty="0" smtClean="0"/>
              <a:t>* Anti-inflamatório</a:t>
            </a:r>
            <a:endParaRPr lang="pt-BR" sz="2400" b="1" dirty="0"/>
          </a:p>
          <a:p>
            <a:r>
              <a:rPr lang="pt-BR" sz="2400" b="1" dirty="0"/>
              <a:t> </a:t>
            </a:r>
            <a:endParaRPr lang="pt-BR" sz="2400" b="1" dirty="0" smtClean="0"/>
          </a:p>
          <a:p>
            <a:endParaRPr lang="pt-BR" sz="2400" b="1" dirty="0"/>
          </a:p>
          <a:p>
            <a:endParaRPr lang="pt-BR" sz="2400" b="1" dirty="0"/>
          </a:p>
          <a:p>
            <a:r>
              <a:rPr lang="pt-BR" sz="2400" b="1" dirty="0"/>
              <a:t>Chá verde</a:t>
            </a:r>
          </a:p>
          <a:p>
            <a:pPr lvl="0"/>
            <a:r>
              <a:rPr lang="pt-BR" sz="2400" b="1" dirty="0" smtClean="0"/>
              <a:t>* Diurético</a:t>
            </a:r>
            <a:endParaRPr lang="pt-BR" sz="2400" b="1" dirty="0"/>
          </a:p>
          <a:p>
            <a:pPr lvl="0"/>
            <a:r>
              <a:rPr lang="pt-BR" sz="2400" b="1" dirty="0" smtClean="0"/>
              <a:t>* Laxante</a:t>
            </a:r>
            <a:endParaRPr lang="pt-BR" sz="2400" b="1" dirty="0"/>
          </a:p>
          <a:p>
            <a:pPr lvl="0"/>
            <a:r>
              <a:rPr lang="pt-BR" sz="2400" b="1" dirty="0" smtClean="0"/>
              <a:t>* Reduz </a:t>
            </a:r>
            <a:r>
              <a:rPr lang="pt-BR" sz="2400" b="1" dirty="0"/>
              <a:t>o apetite</a:t>
            </a:r>
          </a:p>
          <a:p>
            <a:pPr lvl="0"/>
            <a:r>
              <a:rPr lang="pt-BR" sz="2400" b="1" dirty="0" smtClean="0"/>
              <a:t>* </a:t>
            </a:r>
            <a:r>
              <a:rPr lang="pt-BR" sz="2400" b="1" dirty="0" smtClean="0"/>
              <a:t>Termogênico ( queima rápido os alimentos ingeridos) </a:t>
            </a:r>
            <a:endParaRPr lang="pt-BR" sz="24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92600" cy="41021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0571"/>
            <a:ext cx="4457700" cy="29274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93821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35500" y="292100"/>
            <a:ext cx="67183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/>
              <a:t>Limão</a:t>
            </a:r>
          </a:p>
          <a:p>
            <a:r>
              <a:rPr lang="pt-BR" sz="2400" b="1" dirty="0"/>
              <a:t> </a:t>
            </a:r>
          </a:p>
          <a:p>
            <a:pPr lvl="0"/>
            <a:r>
              <a:rPr lang="pt-BR" sz="2400" b="1" dirty="0" smtClean="0"/>
              <a:t>* Protege </a:t>
            </a:r>
            <a:r>
              <a:rPr lang="pt-BR" sz="2400" b="1" dirty="0"/>
              <a:t>o coração</a:t>
            </a:r>
          </a:p>
          <a:p>
            <a:pPr lvl="0"/>
            <a:r>
              <a:rPr lang="pt-BR" sz="2400" b="1" dirty="0" smtClean="0"/>
              <a:t>* Controla </a:t>
            </a:r>
            <a:r>
              <a:rPr lang="pt-BR" sz="2400" b="1" dirty="0"/>
              <a:t>a pressão sanguínea</a:t>
            </a:r>
          </a:p>
          <a:p>
            <a:pPr lvl="0"/>
            <a:r>
              <a:rPr lang="pt-BR" sz="2400" b="1" dirty="0" smtClean="0"/>
              <a:t>* Melhora </a:t>
            </a:r>
            <a:r>
              <a:rPr lang="pt-BR" sz="2400" b="1" dirty="0"/>
              <a:t>a digestão</a:t>
            </a:r>
          </a:p>
          <a:p>
            <a:pPr lvl="0"/>
            <a:r>
              <a:rPr lang="pt-BR" sz="2400" b="1" dirty="0" smtClean="0"/>
              <a:t>* Combate </a:t>
            </a:r>
            <a:r>
              <a:rPr lang="pt-BR" sz="2400" b="1" dirty="0"/>
              <a:t>gripes e resfriados</a:t>
            </a:r>
          </a:p>
          <a:p>
            <a:pPr lvl="0"/>
            <a:r>
              <a:rPr lang="pt-BR" sz="2400" b="1" dirty="0" smtClean="0"/>
              <a:t>* Controla </a:t>
            </a:r>
            <a:r>
              <a:rPr lang="pt-BR" sz="2400" b="1" dirty="0"/>
              <a:t>a gastrite</a:t>
            </a:r>
          </a:p>
          <a:p>
            <a:r>
              <a:rPr lang="pt-BR" sz="2400" b="1" dirty="0"/>
              <a:t> </a:t>
            </a:r>
            <a:endParaRPr lang="pt-BR" sz="2400" b="1" dirty="0" smtClean="0"/>
          </a:p>
          <a:p>
            <a:endParaRPr lang="pt-BR" sz="2400" b="1" dirty="0"/>
          </a:p>
          <a:p>
            <a:endParaRPr lang="pt-BR" sz="2400" b="1" dirty="0" smtClean="0"/>
          </a:p>
          <a:p>
            <a:endParaRPr lang="pt-BR" sz="2400" b="1" dirty="0"/>
          </a:p>
          <a:p>
            <a:r>
              <a:rPr lang="pt-BR" sz="2400" b="1" dirty="0" smtClean="0"/>
              <a:t>Cogumelo</a:t>
            </a:r>
          </a:p>
          <a:p>
            <a:endParaRPr lang="pt-BR" sz="2400" b="1" dirty="0"/>
          </a:p>
          <a:p>
            <a:pPr lvl="0"/>
            <a:r>
              <a:rPr lang="pt-BR" sz="2400" b="1" dirty="0" smtClean="0"/>
              <a:t>* Controla </a:t>
            </a:r>
            <a:r>
              <a:rPr lang="pt-BR" sz="2400" b="1" dirty="0"/>
              <a:t>a pressão arterial</a:t>
            </a:r>
          </a:p>
          <a:p>
            <a:pPr lvl="0"/>
            <a:r>
              <a:rPr lang="pt-BR" sz="2400" b="1" dirty="0" smtClean="0"/>
              <a:t>* Reduz </a:t>
            </a:r>
            <a:r>
              <a:rPr lang="pt-BR" sz="2400" b="1" dirty="0"/>
              <a:t>o colesterol</a:t>
            </a:r>
          </a:p>
          <a:p>
            <a:pPr lvl="0"/>
            <a:r>
              <a:rPr lang="pt-BR" sz="2400" b="1" dirty="0" smtClean="0"/>
              <a:t>* Fortalece </a:t>
            </a:r>
            <a:r>
              <a:rPr lang="pt-BR" sz="2400" b="1" dirty="0"/>
              <a:t>os ossos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012"/>
            <a:ext cx="4533900" cy="325278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1400"/>
            <a:ext cx="4533900" cy="32766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73770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016500" y="431800"/>
            <a:ext cx="64770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     Azeite </a:t>
            </a:r>
            <a:r>
              <a:rPr lang="pt-BR" sz="2400" b="1" dirty="0"/>
              <a:t>de </a:t>
            </a:r>
            <a:r>
              <a:rPr lang="pt-BR" sz="2400" b="1" dirty="0" smtClean="0"/>
              <a:t>Oliva</a:t>
            </a:r>
          </a:p>
          <a:p>
            <a:endParaRPr lang="pt-BR" sz="2400" b="1" dirty="0"/>
          </a:p>
          <a:p>
            <a:pPr lvl="0"/>
            <a:r>
              <a:rPr lang="pt-BR" sz="2400" b="1" dirty="0" smtClean="0"/>
              <a:t>* Protege </a:t>
            </a:r>
            <a:r>
              <a:rPr lang="pt-BR" sz="2400" b="1" dirty="0"/>
              <a:t>o coração</a:t>
            </a:r>
          </a:p>
          <a:p>
            <a:pPr lvl="0"/>
            <a:r>
              <a:rPr lang="pt-BR" sz="2400" b="1" dirty="0" smtClean="0"/>
              <a:t>* Promove </a:t>
            </a:r>
            <a:r>
              <a:rPr lang="pt-BR" sz="2400" b="1" dirty="0"/>
              <a:t>a perda de peso</a:t>
            </a:r>
          </a:p>
          <a:p>
            <a:pPr lvl="0"/>
            <a:r>
              <a:rPr lang="pt-BR" sz="2400" b="1" dirty="0" smtClean="0"/>
              <a:t>* Reduz </a:t>
            </a:r>
            <a:r>
              <a:rPr lang="pt-BR" sz="2400" b="1" dirty="0"/>
              <a:t>diabete</a:t>
            </a:r>
          </a:p>
          <a:p>
            <a:pPr lvl="0"/>
            <a:r>
              <a:rPr lang="pt-BR" sz="2400" b="1" dirty="0" smtClean="0"/>
              <a:t>* Melhora </a:t>
            </a:r>
            <a:r>
              <a:rPr lang="pt-BR" sz="2400" b="1" dirty="0"/>
              <a:t>a textura da pele</a:t>
            </a:r>
          </a:p>
          <a:p>
            <a:endParaRPr lang="pt-BR" sz="2400" b="1" dirty="0" smtClean="0"/>
          </a:p>
          <a:p>
            <a:endParaRPr lang="pt-BR" sz="2400" b="1" dirty="0" smtClean="0"/>
          </a:p>
          <a:p>
            <a:r>
              <a:rPr lang="pt-BR" sz="2400" b="1" dirty="0" smtClean="0"/>
              <a:t>     Cebola</a:t>
            </a:r>
            <a:endParaRPr lang="pt-BR" sz="2400" b="1" dirty="0"/>
          </a:p>
          <a:p>
            <a:pPr lvl="0"/>
            <a:r>
              <a:rPr lang="pt-BR" sz="2400" b="1" dirty="0" smtClean="0"/>
              <a:t>* Reduz </a:t>
            </a:r>
            <a:r>
              <a:rPr lang="pt-BR" sz="2400" b="1" dirty="0"/>
              <a:t>o risco de doenças cardiovasculares</a:t>
            </a:r>
          </a:p>
          <a:p>
            <a:pPr lvl="0"/>
            <a:r>
              <a:rPr lang="pt-BR" sz="2400" b="1" dirty="0" smtClean="0"/>
              <a:t>* Bactericida</a:t>
            </a:r>
            <a:endParaRPr lang="pt-BR" sz="2400" b="1" dirty="0"/>
          </a:p>
          <a:p>
            <a:pPr lvl="0"/>
            <a:r>
              <a:rPr lang="pt-BR" sz="2400" b="1" dirty="0" smtClean="0"/>
              <a:t>* Baixa </a:t>
            </a:r>
            <a:r>
              <a:rPr lang="pt-BR" sz="2400" b="1" dirty="0"/>
              <a:t>o colesterol</a:t>
            </a:r>
          </a:p>
          <a:p>
            <a:pPr lvl="0"/>
            <a:r>
              <a:rPr lang="pt-BR" sz="2400" b="1" dirty="0" smtClean="0"/>
              <a:t>* Combate </a:t>
            </a:r>
            <a:r>
              <a:rPr lang="pt-BR" sz="2400" b="1" dirty="0"/>
              <a:t>as infecções</a:t>
            </a:r>
          </a:p>
          <a:p>
            <a:pPr lvl="0"/>
            <a:r>
              <a:rPr lang="pt-BR" sz="2400" b="1" dirty="0" smtClean="0"/>
              <a:t>* Diminuir </a:t>
            </a:r>
            <a:r>
              <a:rPr lang="pt-BR" sz="2400" b="1" dirty="0"/>
              <a:t>reumatismo</a:t>
            </a:r>
          </a:p>
          <a:p>
            <a:pPr lvl="0"/>
            <a:r>
              <a:rPr lang="pt-BR" sz="2400" b="1" dirty="0" smtClean="0"/>
              <a:t>* Anti-inflamatório</a:t>
            </a:r>
            <a:endParaRPr lang="pt-BR" sz="2400" b="1" dirty="0"/>
          </a:p>
          <a:p>
            <a:r>
              <a:rPr lang="pt-BR" sz="2400" b="1" dirty="0"/>
              <a:t> 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42857" cy="4165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86150"/>
            <a:ext cx="5016500" cy="33718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03400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737100" y="342900"/>
            <a:ext cx="66929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Laranjas</a:t>
            </a:r>
          </a:p>
          <a:p>
            <a:endParaRPr lang="pt-BR" sz="2800" b="1" dirty="0"/>
          </a:p>
          <a:p>
            <a:pPr lvl="0"/>
            <a:r>
              <a:rPr lang="pt-BR" sz="2800" b="1" dirty="0" smtClean="0"/>
              <a:t>* Melhora </a:t>
            </a:r>
            <a:r>
              <a:rPr lang="pt-BR" sz="2800" b="1" dirty="0"/>
              <a:t>sistema imunológico</a:t>
            </a:r>
          </a:p>
          <a:p>
            <a:pPr lvl="0"/>
            <a:r>
              <a:rPr lang="pt-BR" sz="2800" b="1" dirty="0" smtClean="0"/>
              <a:t>* Rico </a:t>
            </a:r>
            <a:r>
              <a:rPr lang="pt-BR" sz="2800" b="1" dirty="0"/>
              <a:t>em fibras (para o intestino)</a:t>
            </a:r>
          </a:p>
          <a:p>
            <a:pPr lvl="0"/>
            <a:r>
              <a:rPr lang="pt-BR" sz="2800" b="1" dirty="0" smtClean="0"/>
              <a:t>* Combate </a:t>
            </a:r>
            <a:r>
              <a:rPr lang="pt-BR" sz="2800" b="1" dirty="0"/>
              <a:t>doenças do aparelho respiratório</a:t>
            </a:r>
          </a:p>
          <a:p>
            <a:r>
              <a:rPr lang="pt-BR" sz="2800" b="1" dirty="0"/>
              <a:t> </a:t>
            </a:r>
            <a:endParaRPr lang="pt-BR" sz="2800" b="1" dirty="0" smtClean="0"/>
          </a:p>
          <a:p>
            <a:endParaRPr lang="pt-BR" sz="2800" b="1" dirty="0"/>
          </a:p>
          <a:p>
            <a:r>
              <a:rPr lang="pt-BR" sz="2800" b="1" dirty="0" smtClean="0"/>
              <a:t>Abacaxi</a:t>
            </a:r>
          </a:p>
          <a:p>
            <a:pPr lvl="0"/>
            <a:r>
              <a:rPr lang="pt-BR" sz="2800" b="1" dirty="0" smtClean="0"/>
              <a:t>* Fortalece </a:t>
            </a:r>
            <a:r>
              <a:rPr lang="pt-BR" sz="2800" b="1" dirty="0"/>
              <a:t>os ossos</a:t>
            </a:r>
          </a:p>
          <a:p>
            <a:pPr lvl="0"/>
            <a:r>
              <a:rPr lang="pt-BR" sz="2800" b="1" dirty="0" smtClean="0"/>
              <a:t>* Alivia </a:t>
            </a:r>
            <a:r>
              <a:rPr lang="pt-BR" sz="2800" b="1" dirty="0"/>
              <a:t>os resfriados</a:t>
            </a:r>
          </a:p>
          <a:p>
            <a:pPr lvl="0"/>
            <a:r>
              <a:rPr lang="pt-BR" sz="2800" b="1" dirty="0" smtClean="0"/>
              <a:t>* Melhora </a:t>
            </a:r>
            <a:r>
              <a:rPr lang="pt-BR" sz="2800" b="1" dirty="0"/>
              <a:t>a digestão</a:t>
            </a:r>
          </a:p>
          <a:p>
            <a:pPr lvl="0"/>
            <a:r>
              <a:rPr lang="pt-BR" sz="2800" b="1" dirty="0" smtClean="0"/>
              <a:t>* Aumenta </a:t>
            </a:r>
            <a:r>
              <a:rPr lang="pt-BR" sz="2800" b="1" dirty="0"/>
              <a:t>a imunidade</a:t>
            </a:r>
          </a:p>
          <a:p>
            <a:r>
              <a:rPr lang="pt-BR" sz="2800" b="1" dirty="0" smtClean="0"/>
              <a:t>* Expectora secreção* </a:t>
            </a:r>
            <a:endParaRPr lang="pt-BR" sz="28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165100"/>
            <a:ext cx="4445000" cy="3429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4737100" cy="3619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80193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343400" y="330200"/>
            <a:ext cx="69215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Morango</a:t>
            </a:r>
          </a:p>
          <a:p>
            <a:endParaRPr lang="pt-BR" sz="2400" b="1" dirty="0"/>
          </a:p>
          <a:p>
            <a:pPr lvl="0"/>
            <a:r>
              <a:rPr lang="pt-BR" sz="2400" b="1" dirty="0" smtClean="0"/>
              <a:t>* Protege </a:t>
            </a:r>
            <a:r>
              <a:rPr lang="pt-BR" sz="2400" b="1" dirty="0"/>
              <a:t>o coração</a:t>
            </a:r>
          </a:p>
          <a:p>
            <a:pPr lvl="0"/>
            <a:r>
              <a:rPr lang="pt-BR" sz="2400" b="1" dirty="0" smtClean="0"/>
              <a:t>* Aumenta </a:t>
            </a:r>
            <a:r>
              <a:rPr lang="pt-BR" sz="2400" b="1" dirty="0"/>
              <a:t>a memória</a:t>
            </a:r>
          </a:p>
          <a:p>
            <a:pPr lvl="0"/>
            <a:r>
              <a:rPr lang="pt-BR" sz="2400" b="1" dirty="0" smtClean="0"/>
              <a:t>* Aumenta </a:t>
            </a:r>
            <a:r>
              <a:rPr lang="pt-BR" sz="2400" b="1" dirty="0"/>
              <a:t>a imunidade</a:t>
            </a:r>
          </a:p>
          <a:p>
            <a:pPr lvl="0"/>
            <a:r>
              <a:rPr lang="pt-BR" sz="2400" b="1" dirty="0" smtClean="0"/>
              <a:t>* Diminui </a:t>
            </a:r>
            <a:r>
              <a:rPr lang="pt-BR" sz="2400" b="1" dirty="0"/>
              <a:t>doenças cardíacas</a:t>
            </a:r>
          </a:p>
          <a:p>
            <a:pPr lvl="0"/>
            <a:r>
              <a:rPr lang="pt-BR" sz="2400" b="1" dirty="0" smtClean="0"/>
              <a:t>* Melhora </a:t>
            </a:r>
            <a:r>
              <a:rPr lang="pt-BR" sz="2400" b="1" dirty="0"/>
              <a:t>a circulação sanguínea</a:t>
            </a:r>
          </a:p>
          <a:p>
            <a:r>
              <a:rPr lang="pt-BR" sz="2400" b="1" dirty="0"/>
              <a:t> </a:t>
            </a:r>
            <a:endParaRPr lang="pt-BR" sz="2400" b="1" dirty="0" smtClean="0"/>
          </a:p>
          <a:p>
            <a:endParaRPr lang="pt-BR" sz="2400" b="1" dirty="0"/>
          </a:p>
          <a:p>
            <a:endParaRPr lang="pt-BR" sz="2400" b="1" dirty="0" smtClean="0"/>
          </a:p>
          <a:p>
            <a:endParaRPr lang="pt-BR" sz="2400" b="1" dirty="0"/>
          </a:p>
          <a:p>
            <a:r>
              <a:rPr lang="pt-BR" sz="2400" b="1" dirty="0"/>
              <a:t>Batata doce</a:t>
            </a:r>
          </a:p>
          <a:p>
            <a:pPr lvl="0"/>
            <a:r>
              <a:rPr lang="pt-BR" sz="2400" b="1" dirty="0" smtClean="0"/>
              <a:t>* Protege </a:t>
            </a:r>
            <a:r>
              <a:rPr lang="pt-BR" sz="2400" b="1" dirty="0"/>
              <a:t>a próstata</a:t>
            </a:r>
          </a:p>
          <a:p>
            <a:pPr lvl="0"/>
            <a:r>
              <a:rPr lang="pt-BR" sz="2400" b="1" dirty="0" smtClean="0"/>
              <a:t>* Baixa </a:t>
            </a:r>
            <a:r>
              <a:rPr lang="pt-BR" sz="2400" b="1" dirty="0"/>
              <a:t>o colesterol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BR" sz="2400" b="1" dirty="0" smtClean="0"/>
              <a:t>Protege </a:t>
            </a:r>
            <a:r>
              <a:rPr lang="pt-BR" sz="2400" b="1" dirty="0"/>
              <a:t>o coração contra </a:t>
            </a:r>
            <a:r>
              <a:rPr lang="pt-BR" sz="2400" b="1" dirty="0" smtClean="0"/>
              <a:t>infartos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BR" sz="2400" b="1" dirty="0" smtClean="0"/>
              <a:t>Baixa o diabete</a:t>
            </a:r>
            <a:endParaRPr lang="pt-BR" sz="24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0" y="1"/>
            <a:ext cx="4533900" cy="393699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58312"/>
            <a:ext cx="4343400" cy="359968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64247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33900" y="393700"/>
            <a:ext cx="70866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Amendoim</a:t>
            </a:r>
          </a:p>
          <a:p>
            <a:pPr lvl="0"/>
            <a:r>
              <a:rPr lang="pt-BR" sz="2800" b="1" dirty="0"/>
              <a:t>Baixa o colesterol ruim</a:t>
            </a:r>
          </a:p>
          <a:p>
            <a:pPr lvl="0"/>
            <a:r>
              <a:rPr lang="pt-BR" sz="2800" b="1" dirty="0"/>
              <a:t>Aumenta a memória</a:t>
            </a:r>
          </a:p>
          <a:p>
            <a:pPr lvl="0"/>
            <a:r>
              <a:rPr lang="pt-BR" sz="2800" b="1" dirty="0"/>
              <a:t>Protege contra doenças cardiovasculares</a:t>
            </a:r>
          </a:p>
          <a:p>
            <a:pPr lvl="0"/>
            <a:r>
              <a:rPr lang="pt-BR" sz="2800" b="1" dirty="0"/>
              <a:t>Reduz a anemia</a:t>
            </a:r>
          </a:p>
          <a:p>
            <a:pPr lvl="0"/>
            <a:r>
              <a:rPr lang="pt-BR" sz="2800" b="1" dirty="0"/>
              <a:t>Afrodisíaco </a:t>
            </a:r>
          </a:p>
          <a:p>
            <a:r>
              <a:rPr lang="pt-BR" sz="2800" b="1" dirty="0"/>
              <a:t> </a:t>
            </a:r>
          </a:p>
          <a:p>
            <a:r>
              <a:rPr lang="pt-BR" sz="2800" b="1" dirty="0"/>
              <a:t>Água</a:t>
            </a:r>
          </a:p>
          <a:p>
            <a:pPr lvl="0"/>
            <a:r>
              <a:rPr lang="pt-BR" sz="2800" b="1" dirty="0"/>
              <a:t>Diminui cálculos renais</a:t>
            </a:r>
          </a:p>
          <a:p>
            <a:pPr lvl="0"/>
            <a:r>
              <a:rPr lang="pt-BR" sz="2800" b="1" dirty="0"/>
              <a:t>Diurética</a:t>
            </a:r>
          </a:p>
          <a:p>
            <a:pPr lvl="0"/>
            <a:r>
              <a:rPr lang="pt-BR" sz="2800" b="1" dirty="0"/>
              <a:t>Hidrata a pele e cabelos</a:t>
            </a:r>
          </a:p>
          <a:p>
            <a:pPr lvl="0"/>
            <a:r>
              <a:rPr lang="pt-BR" sz="2800" b="1" dirty="0"/>
              <a:t>Melhora o funcionamento dos órgãos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0239" cy="3619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80" y="3338676"/>
            <a:ext cx="4020820" cy="35193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31476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381500" y="165100"/>
            <a:ext cx="70231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Maçãs</a:t>
            </a:r>
          </a:p>
          <a:p>
            <a:endParaRPr lang="pt-BR" sz="2800" b="1" dirty="0"/>
          </a:p>
          <a:p>
            <a:pPr lvl="0"/>
            <a:r>
              <a:rPr lang="pt-BR" sz="2800" b="1" dirty="0" smtClean="0"/>
              <a:t>* Melhora </a:t>
            </a:r>
            <a:r>
              <a:rPr lang="pt-BR" sz="2800" b="1" dirty="0"/>
              <a:t>a pele contra a acne</a:t>
            </a:r>
          </a:p>
          <a:p>
            <a:pPr lvl="0"/>
            <a:r>
              <a:rPr lang="pt-BR" sz="2800" b="1" dirty="0" smtClean="0"/>
              <a:t>* Evita </a:t>
            </a:r>
            <a:r>
              <a:rPr lang="pt-BR" sz="2800" b="1" dirty="0"/>
              <a:t>doenças do intestino</a:t>
            </a:r>
          </a:p>
          <a:p>
            <a:pPr lvl="0"/>
            <a:r>
              <a:rPr lang="pt-BR" sz="2800" b="1" dirty="0" smtClean="0"/>
              <a:t>* Melhora </a:t>
            </a:r>
            <a:r>
              <a:rPr lang="pt-BR" sz="2800" b="1" dirty="0"/>
              <a:t>a capacidade pulmonar</a:t>
            </a:r>
          </a:p>
          <a:p>
            <a:pPr lvl="0"/>
            <a:r>
              <a:rPr lang="pt-BR" sz="2800" b="1" dirty="0" smtClean="0"/>
              <a:t>* Rica </a:t>
            </a:r>
            <a:r>
              <a:rPr lang="pt-BR" sz="2800" b="1" dirty="0"/>
              <a:t>em fibras</a:t>
            </a:r>
          </a:p>
          <a:p>
            <a:pPr lvl="0"/>
            <a:r>
              <a:rPr lang="pt-BR" sz="2800" b="1" dirty="0" smtClean="0"/>
              <a:t>* Aumenta </a:t>
            </a:r>
            <a:r>
              <a:rPr lang="pt-BR" sz="2800" b="1" dirty="0"/>
              <a:t>a imunidade</a:t>
            </a:r>
          </a:p>
          <a:p>
            <a:r>
              <a:rPr lang="pt-BR" sz="2800" b="1" dirty="0"/>
              <a:t> </a:t>
            </a:r>
          </a:p>
          <a:p>
            <a:r>
              <a:rPr lang="pt-BR" sz="2800" b="1" dirty="0"/>
              <a:t>Abacate</a:t>
            </a:r>
          </a:p>
          <a:p>
            <a:pPr lvl="0"/>
            <a:r>
              <a:rPr lang="pt-BR" sz="2800" b="1" dirty="0" smtClean="0"/>
              <a:t>* Reduz </a:t>
            </a:r>
            <a:r>
              <a:rPr lang="pt-BR" sz="2800" b="1" dirty="0"/>
              <a:t>diabetes</a:t>
            </a:r>
          </a:p>
          <a:p>
            <a:pPr lvl="0"/>
            <a:r>
              <a:rPr lang="pt-BR" sz="2800" b="1" dirty="0" smtClean="0"/>
              <a:t>* Baixa </a:t>
            </a:r>
            <a:r>
              <a:rPr lang="pt-BR" sz="2800" b="1" dirty="0"/>
              <a:t>o colesterol ruim</a:t>
            </a:r>
          </a:p>
          <a:p>
            <a:pPr lvl="0"/>
            <a:r>
              <a:rPr lang="pt-BR" sz="2800" b="1" dirty="0" smtClean="0"/>
              <a:t>* Melhora </a:t>
            </a:r>
            <a:r>
              <a:rPr lang="pt-BR" sz="2800" b="1" dirty="0"/>
              <a:t>a circulação sanguínea</a:t>
            </a:r>
          </a:p>
          <a:p>
            <a:pPr lvl="0"/>
            <a:r>
              <a:rPr lang="pt-BR" sz="2800" b="1" dirty="0" smtClean="0"/>
              <a:t>* Reduz </a:t>
            </a:r>
            <a:r>
              <a:rPr lang="pt-BR" sz="2800" b="1" dirty="0"/>
              <a:t>a pressão sanguínea</a:t>
            </a:r>
          </a:p>
          <a:p>
            <a:pPr lvl="0"/>
            <a:r>
              <a:rPr lang="pt-BR" sz="2800" b="1" dirty="0" smtClean="0"/>
              <a:t>* Suaviza </a:t>
            </a:r>
            <a:r>
              <a:rPr lang="pt-BR" sz="2800" b="1" dirty="0"/>
              <a:t>a </a:t>
            </a:r>
            <a:r>
              <a:rPr lang="pt-BR" sz="2800" b="1" dirty="0" smtClean="0"/>
              <a:t>pele</a:t>
            </a:r>
            <a:endParaRPr lang="pt-BR" sz="28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70400" cy="3683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52800"/>
            <a:ext cx="4470400" cy="36893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60850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267200" y="393700"/>
            <a:ext cx="71755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/>
              <a:t>Ovo</a:t>
            </a:r>
          </a:p>
          <a:p>
            <a:pPr lvl="0"/>
            <a:r>
              <a:rPr lang="pt-BR" sz="2000" b="1" dirty="0" smtClean="0"/>
              <a:t>* Previne </a:t>
            </a:r>
            <a:r>
              <a:rPr lang="pt-BR" sz="2000" b="1" dirty="0"/>
              <a:t>osteoporose</a:t>
            </a:r>
          </a:p>
          <a:p>
            <a:pPr lvl="0"/>
            <a:r>
              <a:rPr lang="pt-BR" sz="2000" b="1" dirty="0" smtClean="0"/>
              <a:t>* Melhora </a:t>
            </a:r>
            <a:r>
              <a:rPr lang="pt-BR" sz="2000" b="1" dirty="0"/>
              <a:t>a memória</a:t>
            </a:r>
          </a:p>
          <a:p>
            <a:pPr lvl="0"/>
            <a:r>
              <a:rPr lang="pt-BR" sz="2000" b="1" dirty="0" smtClean="0"/>
              <a:t>* Bom </a:t>
            </a:r>
            <a:r>
              <a:rPr lang="pt-BR" sz="2000" b="1" dirty="0"/>
              <a:t>para os </a:t>
            </a:r>
            <a:r>
              <a:rPr lang="pt-BR" sz="2000" b="1" dirty="0" smtClean="0"/>
              <a:t>dentes</a:t>
            </a:r>
          </a:p>
          <a:p>
            <a:pPr lvl="0"/>
            <a:r>
              <a:rPr lang="pt-BR" sz="2000" b="1" dirty="0" smtClean="0"/>
              <a:t>* Saúde física e mental</a:t>
            </a:r>
            <a:endParaRPr lang="pt-BR" sz="2000" b="1" dirty="0"/>
          </a:p>
          <a:p>
            <a:pPr lvl="0"/>
            <a:r>
              <a:rPr lang="pt-BR" sz="2000" b="1" dirty="0" smtClean="0"/>
              <a:t>* Melhor </a:t>
            </a:r>
            <a:r>
              <a:rPr lang="pt-BR" sz="2000" b="1" dirty="0"/>
              <a:t>alimento depois do leite </a:t>
            </a:r>
            <a:r>
              <a:rPr lang="pt-BR" sz="2000" b="1" dirty="0" smtClean="0"/>
              <a:t>materno</a:t>
            </a:r>
          </a:p>
          <a:p>
            <a:pPr lvl="0"/>
            <a:endParaRPr lang="pt-BR" sz="2000" b="1" dirty="0"/>
          </a:p>
          <a:p>
            <a:pPr lvl="0"/>
            <a:endParaRPr lang="pt-BR" sz="2000" b="1" dirty="0" smtClean="0"/>
          </a:p>
          <a:p>
            <a:pPr lvl="0"/>
            <a:r>
              <a:rPr lang="pt-BR" sz="2000" b="1" dirty="0" smtClean="0"/>
              <a:t>Mel</a:t>
            </a:r>
          </a:p>
          <a:p>
            <a:pPr lvl="0"/>
            <a:r>
              <a:rPr lang="pt-BR" sz="2000" b="1" dirty="0" smtClean="0"/>
              <a:t>* Um alimento naturalmente muito bom</a:t>
            </a:r>
          </a:p>
          <a:p>
            <a:pPr lvl="0"/>
            <a:r>
              <a:rPr lang="pt-BR" sz="2000" b="1" dirty="0" smtClean="0"/>
              <a:t>* Adoçante natural com propriedades curativas</a:t>
            </a:r>
          </a:p>
          <a:p>
            <a:pPr lvl="0"/>
            <a:r>
              <a:rPr lang="pt-BR" sz="2000" b="1" dirty="0" smtClean="0"/>
              <a:t>* Bom para adoçar chás, xaropes, </a:t>
            </a:r>
            <a:r>
              <a:rPr lang="pt-BR" sz="2000" b="1" dirty="0" err="1" smtClean="0"/>
              <a:t>etc</a:t>
            </a:r>
            <a:endParaRPr lang="pt-BR" sz="2000" b="1" dirty="0" smtClean="0"/>
          </a:p>
          <a:p>
            <a:pPr lvl="0"/>
            <a:endParaRPr lang="pt-BR" sz="2000" b="1" dirty="0"/>
          </a:p>
          <a:p>
            <a:pPr lvl="0"/>
            <a:endParaRPr lang="pt-BR" sz="2000" b="1" dirty="0" smtClean="0"/>
          </a:p>
          <a:p>
            <a:pPr lvl="0"/>
            <a:r>
              <a:rPr lang="pt-BR" sz="2000" b="1" dirty="0" smtClean="0"/>
              <a:t>Aveia </a:t>
            </a:r>
          </a:p>
          <a:p>
            <a:pPr lvl="0"/>
            <a:endParaRPr lang="pt-BR" sz="2000" b="1" dirty="0"/>
          </a:p>
          <a:p>
            <a:pPr lvl="0"/>
            <a:r>
              <a:rPr lang="pt-BR" sz="2000" b="1" dirty="0" smtClean="0"/>
              <a:t>* Ajuda baixar o diabete</a:t>
            </a:r>
          </a:p>
          <a:p>
            <a:pPr lvl="0"/>
            <a:r>
              <a:rPr lang="pt-BR" sz="2000" b="1" dirty="0" smtClean="0"/>
              <a:t>* Fibras</a:t>
            </a:r>
          </a:p>
          <a:p>
            <a:pPr lvl="0"/>
            <a:r>
              <a:rPr lang="pt-BR" sz="2000" b="1" dirty="0" smtClean="0"/>
              <a:t>* Alimento bom para o intestino, pele...</a:t>
            </a:r>
            <a:endParaRPr lang="pt-BR" sz="2000" b="1" dirty="0"/>
          </a:p>
          <a:p>
            <a:r>
              <a:rPr lang="pt-BR" sz="2000" b="1" dirty="0"/>
              <a:t> </a:t>
            </a:r>
          </a:p>
          <a:p>
            <a:r>
              <a:rPr lang="pt-BR" sz="2000" b="1" dirty="0"/>
              <a:t> 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664"/>
            <a:ext cx="3454400" cy="21549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9500"/>
            <a:ext cx="3454400" cy="24638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97399"/>
            <a:ext cx="4189413" cy="28352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63111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660029" y="302091"/>
            <a:ext cx="60325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Carnes e </a:t>
            </a:r>
          </a:p>
          <a:p>
            <a:r>
              <a:rPr lang="pt-BR" sz="4000" b="1" dirty="0" smtClean="0"/>
              <a:t>proteínas</a:t>
            </a:r>
          </a:p>
          <a:p>
            <a:endParaRPr lang="pt-BR" sz="4000" b="1" dirty="0"/>
          </a:p>
          <a:p>
            <a:endParaRPr lang="pt-BR" sz="4000" b="1" dirty="0" smtClean="0"/>
          </a:p>
          <a:p>
            <a:endParaRPr lang="pt-BR" sz="4000" b="1" dirty="0"/>
          </a:p>
          <a:p>
            <a:r>
              <a:rPr lang="pt-BR" sz="4000" b="1" dirty="0" smtClean="0"/>
              <a:t>Peixes é saúde</a:t>
            </a:r>
            <a:endParaRPr lang="pt-BR" sz="4000" b="1" dirty="0" smtClean="0"/>
          </a:p>
          <a:p>
            <a:r>
              <a:rPr lang="pt-BR" sz="4000" b="1" dirty="0" smtClean="0"/>
              <a:t>Saúde</a:t>
            </a:r>
          </a:p>
          <a:p>
            <a:r>
              <a:rPr lang="pt-BR" sz="4000" b="1" dirty="0" err="1" smtClean="0"/>
              <a:t>Omega</a:t>
            </a:r>
            <a:r>
              <a:rPr lang="pt-BR" sz="4000" b="1" dirty="0" smtClean="0"/>
              <a:t> </a:t>
            </a:r>
            <a:r>
              <a:rPr lang="pt-BR" sz="4000" b="1" dirty="0" smtClean="0"/>
              <a:t>3</a:t>
            </a:r>
            <a:endParaRPr lang="pt-BR" sz="4000" b="1" dirty="0" smtClean="0"/>
          </a:p>
          <a:p>
            <a:endParaRPr lang="pt-BR" sz="40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97400" cy="37338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3800"/>
            <a:ext cx="4597400" cy="29972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35177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10100" y="177800"/>
            <a:ext cx="7061200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</a:t>
            </a:r>
            <a:r>
              <a:rPr lang="pt-BR" sz="2400" b="1" dirty="0"/>
              <a:t>o atum </a:t>
            </a:r>
            <a:r>
              <a:rPr lang="pt-BR" sz="2400" b="1" dirty="0" smtClean="0"/>
              <a:t>/ sardinha/ salmão...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 smtClean="0"/>
              <a:t>É </a:t>
            </a:r>
            <a:r>
              <a:rPr lang="pt-BR" sz="2400" b="1" dirty="0"/>
              <a:t>uma excelente fonte de ômega-3</a:t>
            </a:r>
            <a:r>
              <a:rPr lang="pt-BR" sz="2400" b="1" dirty="0" smtClean="0"/>
              <a:t>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 smtClean="0"/>
              <a:t>*  </a:t>
            </a:r>
            <a:r>
              <a:rPr lang="pt-BR" sz="2400" b="1" dirty="0"/>
              <a:t>ferro, fósforo e cálcio – minerais importantes para a circulação, bombeamento do coração e diminuição da pressão alta. </a:t>
            </a:r>
            <a:endParaRPr lang="pt-BR" sz="2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 smtClean="0"/>
              <a:t>Ele </a:t>
            </a:r>
            <a:r>
              <a:rPr lang="pt-BR" sz="2400" b="1" dirty="0"/>
              <a:t>também tem ação anti-inflamatória, </a:t>
            </a:r>
            <a:endParaRPr lang="pt-BR" sz="2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/>
              <a:t>F</a:t>
            </a:r>
            <a:r>
              <a:rPr lang="pt-BR" sz="2400" b="1" dirty="0" smtClean="0"/>
              <a:t>az </a:t>
            </a:r>
            <a:r>
              <a:rPr lang="pt-BR" sz="2400" b="1" dirty="0"/>
              <a:t>bem ao cérebro e auxilia até mesmo na estética</a:t>
            </a:r>
            <a:r>
              <a:rPr lang="pt-BR" sz="2400" b="1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 smtClean="0"/>
              <a:t>A dieta de peixe como o salmão também é muito boa.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 smtClean="0"/>
              <a:t>Peixe é um alimento precioso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 smtClean="0"/>
              <a:t>Carnes bovina/ aves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 smtClean="0"/>
              <a:t>Fornece a proteína que precisamos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 smtClean="0"/>
              <a:t>Vitaminas e sai minerais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 smtClean="0"/>
              <a:t>Ferro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 smtClean="0"/>
              <a:t>Zinco.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8" y="0"/>
            <a:ext cx="4268906" cy="413565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4725"/>
            <a:ext cx="4405384" cy="33432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16864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826000" y="165100"/>
            <a:ext cx="6705600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Um suco para cura de várias doenças.</a:t>
            </a:r>
          </a:p>
          <a:p>
            <a:r>
              <a:rPr lang="pt-BR" b="1" dirty="0" smtClean="0"/>
              <a:t>Agrião e hortelã. E pode colocar um pedacinho de alecrim, tratamento completo, dando bem estar</a:t>
            </a:r>
          </a:p>
          <a:p>
            <a:r>
              <a:rPr lang="pt-BR" b="1" dirty="0" smtClean="0"/>
              <a:t>Agrião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Normativo do intestino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/>
              <a:t> </a:t>
            </a:r>
            <a:r>
              <a:rPr lang="pt-BR" b="1" dirty="0" smtClean="0"/>
              <a:t>TPM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Tosse, coração, pulmão, estomago, gases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Anemia, perda de peso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Depurativo do sangue, tireoide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Hortelã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Ajuda emagrecer, retenção de liquido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Fortalece o fígado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Vermes,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Alivia dores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Bom para intestinos, pele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Calmante natural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Alecrim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Alivia TPM,  combate mau </a:t>
            </a:r>
            <a:r>
              <a:rPr lang="pt-BR" b="1" dirty="0" err="1" smtClean="0"/>
              <a:t>hálto</a:t>
            </a:r>
            <a:endParaRPr lang="pt-BR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Ajuda na memória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Previne câncer, envelhecimento da pele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Bom para o coração- doenças cardiovasculares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Depressão e nervos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b="1" dirty="0" smtClean="0"/>
          </a:p>
          <a:p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62500" cy="2921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19399"/>
            <a:ext cx="4826000" cy="223027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593987"/>
            <a:ext cx="4995081" cy="256577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5993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421875" y="272955"/>
            <a:ext cx="738343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dirty="0" smtClean="0"/>
              <a:t> </a:t>
            </a:r>
            <a:r>
              <a:rPr lang="pt-BR" sz="2000" b="1" dirty="0" smtClean="0"/>
              <a:t>A</a:t>
            </a:r>
            <a:r>
              <a:rPr lang="pt-BR" sz="2000" b="1" dirty="0"/>
              <a:t> </a:t>
            </a:r>
            <a:r>
              <a:rPr lang="pt-BR" sz="2000" b="1" dirty="0" smtClean="0"/>
              <a:t>couve</a:t>
            </a:r>
          </a:p>
          <a:p>
            <a:pPr fontAlgn="base"/>
            <a:endParaRPr lang="pt-BR" sz="2000" b="1" dirty="0" smtClean="0"/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pt-BR" sz="2000" b="1" dirty="0" smtClean="0"/>
              <a:t>É uma </a:t>
            </a:r>
            <a:r>
              <a:rPr lang="pt-BR" sz="2000" b="1" dirty="0"/>
              <a:t>hortaliça muito rica em minerais (cálcio, ferro e fósforo) e vitaminas (A, complexo B e C). Ela é excelente para </a:t>
            </a:r>
            <a:r>
              <a:rPr lang="pt-BR" sz="2000" b="1" dirty="0" smtClean="0"/>
              <a:t> 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pt-BR" sz="2000" b="1" dirty="0" smtClean="0"/>
              <a:t>combater </a:t>
            </a:r>
            <a:r>
              <a:rPr lang="pt-BR" sz="2000" b="1" dirty="0"/>
              <a:t>problemas digestivos, </a:t>
            </a:r>
            <a:endParaRPr lang="pt-BR" sz="2000" b="1" dirty="0" smtClean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pt-BR" sz="2000" b="1" dirty="0" smtClean="0"/>
              <a:t>enfermidades </a:t>
            </a:r>
            <a:r>
              <a:rPr lang="pt-BR" sz="2000" b="1" dirty="0"/>
              <a:t>do fígado, cálculos renais, </a:t>
            </a:r>
            <a:endParaRPr lang="pt-BR" sz="2000" b="1" dirty="0" smtClean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pt-BR" sz="2000" b="1" dirty="0" smtClean="0"/>
              <a:t> menstruação </a:t>
            </a:r>
            <a:r>
              <a:rPr lang="pt-BR" sz="2000" b="1" dirty="0"/>
              <a:t>dolorosa, artrite, bronquite, além de curar úlceras estomacais. </a:t>
            </a:r>
            <a:endParaRPr lang="pt-BR" sz="2000" b="1" dirty="0" smtClean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pt-BR" sz="2000" b="1" dirty="0" smtClean="0"/>
              <a:t>A </a:t>
            </a:r>
            <a:r>
              <a:rPr lang="pt-BR" sz="2000" b="1" dirty="0"/>
              <a:t>couve pode ainda ser utilizada para evitar ressacas, aliviar a prisão de ventre (devido ao seu alto teor de fibras), evitar a má disposição e aliviar dores causadas pelas úlceras gástricas.</a:t>
            </a:r>
          </a:p>
          <a:p>
            <a:pPr fontAlgn="base"/>
            <a:r>
              <a:rPr lang="pt-BR" sz="2000" b="1" dirty="0" smtClean="0"/>
              <a:t>* A </a:t>
            </a:r>
            <a:r>
              <a:rPr lang="pt-BR" sz="2000" b="1" dirty="0"/>
              <a:t>couve é depósito formidável de iodo, devendo ser consumida regularmente por portadores de bócio ou papeira — doença originariamente produzida por deficiência na ingestão deste mineral.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21875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6880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53886" y="218364"/>
            <a:ext cx="7110483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Cereais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Milho carboidrato zinco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Feijão ferro, fibras, carboidrato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Aveia; fibras, baixa glicemia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Granola; fibras, vitaminas, selênio, zinco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/>
              <a:t>M</a:t>
            </a:r>
            <a:r>
              <a:rPr lang="pt-BR" b="1" dirty="0" smtClean="0"/>
              <a:t>irtilo.; antioxidante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Farelo de trigo; cálcio, fibras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Linhaça; funcional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err="1" smtClean="0"/>
              <a:t>Chia;ômega</a:t>
            </a:r>
            <a:r>
              <a:rPr lang="pt-BR" b="1" dirty="0" smtClean="0"/>
              <a:t> 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err="1" smtClean="0"/>
              <a:t>Quinoa</a:t>
            </a:r>
            <a:r>
              <a:rPr lang="pt-BR" b="1" dirty="0" smtClean="0"/>
              <a:t>; regula sistema cardíaco e respiratório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Nozes /castanhas; fibras, selênio, proteínas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Grão de bico, nutriente, carboidrato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Soja. Vida saudável- diabete.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Cereais integrais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Vida saudável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Fibras, nutrientes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Proteínas, zinco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Ferro, magnésio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Vitaminas, ferro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Magnésio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Combatem diversas doenças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4776716" cy="396815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30" y="3833697"/>
            <a:ext cx="4694830" cy="28479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3724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080681" y="286603"/>
            <a:ext cx="750626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BENEFÍCIOS DOS </a:t>
            </a:r>
            <a:r>
              <a:rPr lang="pt-BR" sz="3200" b="1" dirty="0" smtClean="0"/>
              <a:t>ALIMENTOS</a:t>
            </a:r>
          </a:p>
          <a:p>
            <a:r>
              <a:rPr lang="pt-BR" sz="3200" b="1" dirty="0" smtClean="0"/>
              <a:t>Formatação</a:t>
            </a:r>
          </a:p>
          <a:p>
            <a:pPr algn="ctr"/>
            <a:r>
              <a:rPr lang="pt-BR" b="1" dirty="0" smtClean="0"/>
              <a:t>NORMA </a:t>
            </a:r>
            <a:r>
              <a:rPr lang="pt-BR" b="1" dirty="0"/>
              <a:t>APARECIDA SILVEIRA DE </a:t>
            </a:r>
            <a:r>
              <a:rPr lang="pt-BR" b="1" dirty="0" smtClean="0"/>
              <a:t>MORAES</a:t>
            </a:r>
          </a:p>
          <a:p>
            <a:pPr algn="ctr"/>
            <a:endParaRPr lang="pt-BR" b="1" dirty="0" smtClean="0"/>
          </a:p>
          <a:p>
            <a:pPr algn="ctr"/>
            <a:r>
              <a:rPr lang="pt-BR" b="1" dirty="0" smtClean="0"/>
              <a:t>Imagens google e pessoais</a:t>
            </a:r>
          </a:p>
          <a:p>
            <a:pPr algn="ctr"/>
            <a:r>
              <a:rPr lang="pt-BR" b="1" dirty="0" smtClean="0"/>
              <a:t>Site: minha saúde, vida e saúde</a:t>
            </a:r>
          </a:p>
          <a:p>
            <a:pPr algn="ctr"/>
            <a:r>
              <a:rPr lang="pt-BR" b="1" dirty="0" smtClean="0"/>
              <a:t>Curas naturais</a:t>
            </a:r>
          </a:p>
          <a:p>
            <a:pPr algn="ctr"/>
            <a:r>
              <a:rPr lang="pt-BR" b="1" dirty="0" smtClean="0"/>
              <a:t>As plantas curam</a:t>
            </a:r>
          </a:p>
          <a:p>
            <a:pPr algn="ctr"/>
            <a:r>
              <a:rPr lang="pt-BR" b="1" dirty="0" smtClean="0"/>
              <a:t>Beleza e saúde.</a:t>
            </a:r>
          </a:p>
          <a:p>
            <a:pPr algn="ctr"/>
            <a:r>
              <a:rPr lang="pt-BR" b="1" dirty="0" err="1" smtClean="0"/>
              <a:t>Dr</a:t>
            </a:r>
            <a:r>
              <a:rPr lang="pt-BR" b="1" smtClean="0"/>
              <a:t> Nature</a:t>
            </a:r>
            <a:endParaRPr lang="pt-BR" b="1" dirty="0" smtClean="0"/>
          </a:p>
          <a:p>
            <a:pPr algn="ctr"/>
            <a:r>
              <a:rPr lang="pt-BR" b="1" dirty="0" smtClean="0"/>
              <a:t>Saúde Vital</a:t>
            </a:r>
          </a:p>
          <a:p>
            <a:pPr algn="ctr"/>
            <a:r>
              <a:rPr lang="pt-BR" b="1" dirty="0" smtClean="0"/>
              <a:t>Face bock</a:t>
            </a:r>
          </a:p>
          <a:p>
            <a:pPr algn="ctr"/>
            <a:r>
              <a:rPr lang="pt-BR" b="1" dirty="0" smtClean="0"/>
              <a:t>Musica Victor e Leo- Borboletas</a:t>
            </a:r>
          </a:p>
          <a:p>
            <a:pPr algn="ctr"/>
            <a:endParaRPr lang="pt-BR" b="1" dirty="0" smtClean="0"/>
          </a:p>
          <a:p>
            <a:pPr algn="ctr"/>
            <a:endParaRPr lang="pt-BR" b="1" dirty="0"/>
          </a:p>
          <a:p>
            <a:pPr algn="ctr"/>
            <a:r>
              <a:rPr lang="pt-BR" b="1" dirty="0" smtClean="0"/>
              <a:t>DIVULGAÇÃO</a:t>
            </a:r>
            <a:endParaRPr lang="pt-BR" b="1" dirty="0"/>
          </a:p>
          <a:p>
            <a:pPr algn="ctr"/>
            <a:r>
              <a:rPr lang="pt-BR" b="1" dirty="0"/>
              <a:t>NORMA NATUREZA SLIDES</a:t>
            </a:r>
          </a:p>
          <a:p>
            <a:pPr algn="ctr"/>
            <a:r>
              <a:rPr lang="pt-BR" b="1" dirty="0"/>
              <a:t>WWW.SERGRASAN.COM</a:t>
            </a:r>
            <a:endParaRPr lang="pt-BR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00" y="95534"/>
            <a:ext cx="3930681" cy="41284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00" y="4223982"/>
            <a:ext cx="4244579" cy="263401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94893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">
  <a:themeElements>
    <a:clrScheme name="Í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Í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Í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241</TotalTime>
  <Words>587</Words>
  <Application>Microsoft Office PowerPoint</Application>
  <PresentationFormat>Widescreen</PresentationFormat>
  <Paragraphs>266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Wingdings 3</vt:lpstr>
      <vt:lpstr>Íon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23</cp:revision>
  <dcterms:created xsi:type="dcterms:W3CDTF">2018-01-18T23:34:46Z</dcterms:created>
  <dcterms:modified xsi:type="dcterms:W3CDTF">2018-01-19T18:46:00Z</dcterms:modified>
</cp:coreProperties>
</file>