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0" r:id="rId1"/>
  </p:sldMasterIdLst>
  <p:sldIdLst>
    <p:sldId id="262" r:id="rId2"/>
    <p:sldId id="260" r:id="rId3"/>
    <p:sldId id="259" r:id="rId4"/>
    <p:sldId id="261" r:id="rId5"/>
    <p:sldId id="264" r:id="rId6"/>
    <p:sldId id="265" r:id="rId7"/>
    <p:sldId id="266" r:id="rId8"/>
    <p:sldId id="268" r:id="rId9"/>
    <p:sldId id="258" r:id="rId10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C5096-DB32-4452-A7AD-EAEC7DA1A965}" type="datetimeFigureOut">
              <a:rPr lang="pt-BR" smtClean="0"/>
              <a:t>04/09/2018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FBEF0-C055-4F3D-A73E-D448FE03FDA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16649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14:ripple/>
      </p:transition>
    </mc:Choice>
    <mc:Fallback>
      <p:transition spd="slow" advClick="0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C5096-DB32-4452-A7AD-EAEC7DA1A965}" type="datetimeFigureOut">
              <a:rPr lang="pt-BR" smtClean="0"/>
              <a:t>04/09/2018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FBEF0-C055-4F3D-A73E-D448FE03FDA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980737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14:ripple/>
      </p:transition>
    </mc:Choice>
    <mc:Fallback>
      <p:transition spd="slow" advClick="0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C5096-DB32-4452-A7AD-EAEC7DA1A965}" type="datetimeFigureOut">
              <a:rPr lang="pt-BR" smtClean="0"/>
              <a:t>04/09/2018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FBEF0-C055-4F3D-A73E-D448FE03FDA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61675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14:ripple/>
      </p:transition>
    </mc:Choice>
    <mc:Fallback>
      <p:transition spd="slow" advClick="0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C5096-DB32-4452-A7AD-EAEC7DA1A965}" type="datetimeFigureOut">
              <a:rPr lang="pt-BR" smtClean="0"/>
              <a:t>04/09/2018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FBEF0-C055-4F3D-A73E-D448FE03FDA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117874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14:ripple/>
      </p:transition>
    </mc:Choice>
    <mc:Fallback>
      <p:transition spd="slow" advClick="0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C5096-DB32-4452-A7AD-EAEC7DA1A965}" type="datetimeFigureOut">
              <a:rPr lang="pt-BR" smtClean="0"/>
              <a:t>04/09/2018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FBEF0-C055-4F3D-A73E-D448FE03FDA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70497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14:ripple/>
      </p:transition>
    </mc:Choice>
    <mc:Fallback>
      <p:transition spd="slow" advClick="0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C5096-DB32-4452-A7AD-EAEC7DA1A965}" type="datetimeFigureOut">
              <a:rPr lang="pt-BR" smtClean="0"/>
              <a:t>04/09/2018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FBEF0-C055-4F3D-A73E-D448FE03FDA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46666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14:ripple/>
      </p:transition>
    </mc:Choice>
    <mc:Fallback>
      <p:transition spd="slow" advClick="0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C5096-DB32-4452-A7AD-EAEC7DA1A965}" type="datetimeFigureOut">
              <a:rPr lang="pt-BR" smtClean="0"/>
              <a:t>04/09/2018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FBEF0-C055-4F3D-A73E-D448FE03FDA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32241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14:ripple/>
      </p:transition>
    </mc:Choice>
    <mc:Fallback>
      <p:transition spd="slow" advClick="0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C5096-DB32-4452-A7AD-EAEC7DA1A965}" type="datetimeFigureOut">
              <a:rPr lang="pt-BR" smtClean="0"/>
              <a:t>04/09/2018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FBEF0-C055-4F3D-A73E-D448FE03FDA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21152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14:ripple/>
      </p:transition>
    </mc:Choice>
    <mc:Fallback>
      <p:transition spd="slow" advClick="0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C5096-DB32-4452-A7AD-EAEC7DA1A965}" type="datetimeFigureOut">
              <a:rPr lang="pt-BR" smtClean="0"/>
              <a:t>04/09/2018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FBEF0-C055-4F3D-A73E-D448FE03FDA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35595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14:ripple/>
      </p:transition>
    </mc:Choice>
    <mc:Fallback>
      <p:transition spd="slow" advClick="0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C5096-DB32-4452-A7AD-EAEC7DA1A965}" type="datetimeFigureOut">
              <a:rPr lang="pt-BR" smtClean="0"/>
              <a:t>04/09/2018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FBEF0-C055-4F3D-A73E-D448FE03FDA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73806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14:ripple/>
      </p:transition>
    </mc:Choice>
    <mc:Fallback>
      <p:transition spd="slow" advClick="0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C5096-DB32-4452-A7AD-EAEC7DA1A965}" type="datetimeFigureOut">
              <a:rPr lang="pt-BR" smtClean="0"/>
              <a:t>04/09/2018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FBEF0-C055-4F3D-A73E-D448FE03FDA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54266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14:ripple/>
      </p:transition>
    </mc:Choice>
    <mc:Fallback>
      <p:transition spd="slow" advClick="0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8C5096-DB32-4452-A7AD-EAEC7DA1A965}" type="datetimeFigureOut">
              <a:rPr lang="pt-BR" smtClean="0"/>
              <a:t>04/09/2018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9FBEF0-C055-4F3D-A73E-D448FE03FDA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13078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1" r:id="rId1"/>
    <p:sldLayoutId id="2147483812" r:id="rId2"/>
    <p:sldLayoutId id="2147483813" r:id="rId3"/>
    <p:sldLayoutId id="2147483814" r:id="rId4"/>
    <p:sldLayoutId id="2147483815" r:id="rId5"/>
    <p:sldLayoutId id="2147483816" r:id="rId6"/>
    <p:sldLayoutId id="2147483817" r:id="rId7"/>
    <p:sldLayoutId id="2147483818" r:id="rId8"/>
    <p:sldLayoutId id="2147483819" r:id="rId9"/>
    <p:sldLayoutId id="2147483820" r:id="rId10"/>
    <p:sldLayoutId id="2147483821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14:ripple/>
      </p:transition>
    </mc:Choice>
    <mc:Fallback>
      <p:transition spd="slow" advClick="0" advTm="12000">
        <p:fad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09600" y="498764"/>
            <a:ext cx="7606145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 smtClean="0">
                <a:solidFill>
                  <a:srgbClr val="FFFF00"/>
                </a:solidFill>
              </a:rPr>
              <a:t>CHUVA DE DIAMANTES </a:t>
            </a:r>
          </a:p>
          <a:p>
            <a:pPr algn="ctr"/>
            <a:r>
              <a:rPr lang="pt-BR" sz="3600" b="1" dirty="0" smtClean="0">
                <a:solidFill>
                  <a:srgbClr val="FFFF00"/>
                </a:solidFill>
              </a:rPr>
              <a:t>HAIKAIS</a:t>
            </a:r>
          </a:p>
          <a:p>
            <a:pPr algn="ctr"/>
            <a:r>
              <a:rPr lang="pt-BR" sz="3600" b="1" dirty="0" smtClean="0">
                <a:solidFill>
                  <a:srgbClr val="FFFF00"/>
                </a:solidFill>
              </a:rPr>
              <a:t>Norma Aparecida Silveira de Moraes</a:t>
            </a:r>
          </a:p>
          <a:p>
            <a:pPr algn="ctr"/>
            <a:endParaRPr lang="pt-BR" sz="3600" b="1" dirty="0" smtClean="0">
              <a:solidFill>
                <a:srgbClr val="FFFF00"/>
              </a:solidFill>
            </a:endParaRPr>
          </a:p>
          <a:p>
            <a:pPr algn="ctr"/>
            <a:endParaRPr lang="pt-BR" sz="3600" b="1" dirty="0">
              <a:solidFill>
                <a:srgbClr val="FFFF00"/>
              </a:solidFill>
            </a:endParaRPr>
          </a:p>
          <a:p>
            <a:pPr algn="ctr"/>
            <a:endParaRPr lang="pt-BR" sz="3600" b="1" dirty="0" smtClean="0">
              <a:solidFill>
                <a:srgbClr val="FFFF00"/>
              </a:solidFill>
            </a:endParaRPr>
          </a:p>
          <a:p>
            <a:pPr algn="ctr"/>
            <a:endParaRPr lang="pt-BR" sz="3600" b="1" dirty="0">
              <a:solidFill>
                <a:srgbClr val="FFFF00"/>
              </a:solidFill>
            </a:endParaRPr>
          </a:p>
          <a:p>
            <a:pPr algn="ctr"/>
            <a:r>
              <a:rPr lang="pt-BR" sz="3600" b="1" dirty="0" smtClean="0">
                <a:solidFill>
                  <a:srgbClr val="FFFF00"/>
                </a:solidFill>
              </a:rPr>
              <a:t> </a:t>
            </a:r>
            <a:r>
              <a:rPr lang="pt-BR" sz="4400" b="1" dirty="0">
                <a:solidFill>
                  <a:srgbClr val="FFFF00"/>
                </a:solidFill>
              </a:rPr>
              <a:t>D</a:t>
            </a:r>
            <a:r>
              <a:rPr lang="pt-BR" sz="4400" b="1" dirty="0" smtClean="0">
                <a:solidFill>
                  <a:srgbClr val="FFFF00"/>
                </a:solidFill>
              </a:rPr>
              <a:t>ivulgação</a:t>
            </a:r>
          </a:p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Norma Natureza Slides</a:t>
            </a:r>
          </a:p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www.sergrasan.com.br</a:t>
            </a:r>
            <a:endParaRPr lang="pt-BR" sz="4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4724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14:ripple/>
        <p:sndAc>
          <p:stSnd loop="1">
            <p:snd r:embed="rId2" name="conquest_of_paradise_ni.wavCONV.wav"/>
          </p:stSnd>
        </p:sndAc>
      </p:transition>
    </mc:Choice>
    <mc:Fallback>
      <p:transition spd="slow" advClick="0" advTm="12000">
        <p:fade/>
        <p:sndAc>
          <p:stSnd loop="1">
            <p:snd r:embed="rId2" name="conquest_of_paradise_ni.wavCONV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701637" y="2493818"/>
            <a:ext cx="527858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/>
              <a:t>01</a:t>
            </a:r>
            <a:endParaRPr lang="pt-BR" sz="4000" dirty="0"/>
          </a:p>
          <a:p>
            <a:r>
              <a:rPr lang="pt-BR" sz="4000" b="1" dirty="0">
                <a:solidFill>
                  <a:srgbClr val="002060"/>
                </a:solidFill>
              </a:rPr>
              <a:t>Chuva de diamante</a:t>
            </a:r>
            <a:endParaRPr lang="pt-BR" sz="4000" dirty="0">
              <a:solidFill>
                <a:srgbClr val="002060"/>
              </a:solidFill>
            </a:endParaRPr>
          </a:p>
          <a:p>
            <a:r>
              <a:rPr lang="pt-BR" sz="4000" b="1" dirty="0">
                <a:solidFill>
                  <a:srgbClr val="002060"/>
                </a:solidFill>
              </a:rPr>
              <a:t>Caindo </a:t>
            </a:r>
            <a:r>
              <a:rPr lang="pt-BR" sz="4000" b="1" dirty="0" smtClean="0">
                <a:solidFill>
                  <a:srgbClr val="002060"/>
                </a:solidFill>
              </a:rPr>
              <a:t>em </a:t>
            </a:r>
            <a:r>
              <a:rPr lang="pt-BR" sz="4000" b="1" dirty="0">
                <a:solidFill>
                  <a:srgbClr val="002060"/>
                </a:solidFill>
              </a:rPr>
              <a:t>meu telhado</a:t>
            </a:r>
            <a:endParaRPr lang="pt-BR" sz="4000" dirty="0">
              <a:solidFill>
                <a:srgbClr val="002060"/>
              </a:solidFill>
            </a:endParaRPr>
          </a:p>
          <a:p>
            <a:r>
              <a:rPr lang="pt-BR" sz="4000" b="1" dirty="0">
                <a:solidFill>
                  <a:srgbClr val="002060"/>
                </a:solidFill>
              </a:rPr>
              <a:t>Embalando sonhos</a:t>
            </a:r>
            <a:endParaRPr lang="pt-BR" sz="40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7770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14:ripple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581891" y="2092036"/>
            <a:ext cx="626225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</a:rPr>
              <a:t>02</a:t>
            </a:r>
            <a:endParaRPr lang="pt-BR" sz="4000" dirty="0">
              <a:solidFill>
                <a:srgbClr val="FFFF00"/>
              </a:solidFill>
            </a:endParaRPr>
          </a:p>
          <a:p>
            <a:r>
              <a:rPr lang="pt-BR" sz="4000" b="1" dirty="0">
                <a:solidFill>
                  <a:srgbClr val="FFFF00"/>
                </a:solidFill>
              </a:rPr>
              <a:t>Chuva de diamante</a:t>
            </a:r>
            <a:endParaRPr lang="pt-BR" sz="4000" dirty="0">
              <a:solidFill>
                <a:srgbClr val="FFFF00"/>
              </a:solidFill>
            </a:endParaRPr>
          </a:p>
          <a:p>
            <a:r>
              <a:rPr lang="pt-BR" sz="4000" b="1" dirty="0">
                <a:solidFill>
                  <a:srgbClr val="FFFF00"/>
                </a:solidFill>
              </a:rPr>
              <a:t>Regando a plantação</a:t>
            </a:r>
            <a:endParaRPr lang="pt-BR" sz="4000" dirty="0">
              <a:solidFill>
                <a:srgbClr val="FFFF00"/>
              </a:solidFill>
            </a:endParaRPr>
          </a:p>
          <a:p>
            <a:r>
              <a:rPr lang="pt-BR" sz="4000" b="1" dirty="0" smtClean="0">
                <a:solidFill>
                  <a:srgbClr val="FFFF00"/>
                </a:solidFill>
              </a:rPr>
              <a:t>Fazendo-a </a:t>
            </a:r>
            <a:r>
              <a:rPr lang="pt-BR" sz="4000" b="1" dirty="0">
                <a:solidFill>
                  <a:srgbClr val="FFFF00"/>
                </a:solidFill>
              </a:rPr>
              <a:t>florir</a:t>
            </a:r>
            <a:endParaRPr lang="pt-BR" sz="4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481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14:ripple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15636" y="277092"/>
            <a:ext cx="573578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00B050"/>
                </a:solidFill>
              </a:rPr>
              <a:t>03</a:t>
            </a:r>
            <a:endParaRPr lang="pt-BR" sz="4000" dirty="0">
              <a:solidFill>
                <a:srgbClr val="00B050"/>
              </a:solidFill>
            </a:endParaRPr>
          </a:p>
          <a:p>
            <a:r>
              <a:rPr lang="pt-BR" sz="4000" b="1" dirty="0">
                <a:solidFill>
                  <a:srgbClr val="00B050"/>
                </a:solidFill>
              </a:rPr>
              <a:t>Chuva de diamante</a:t>
            </a:r>
            <a:endParaRPr lang="pt-BR" sz="4000" dirty="0">
              <a:solidFill>
                <a:srgbClr val="00B050"/>
              </a:solidFill>
            </a:endParaRPr>
          </a:p>
          <a:p>
            <a:r>
              <a:rPr lang="pt-BR" sz="4000" b="1" dirty="0">
                <a:solidFill>
                  <a:srgbClr val="00B050"/>
                </a:solidFill>
              </a:rPr>
              <a:t>Gotas tão transparentes </a:t>
            </a:r>
            <a:endParaRPr lang="pt-BR" sz="4000" dirty="0">
              <a:solidFill>
                <a:srgbClr val="00B050"/>
              </a:solidFill>
            </a:endParaRPr>
          </a:p>
          <a:p>
            <a:r>
              <a:rPr lang="pt-BR" sz="4000" b="1" dirty="0">
                <a:solidFill>
                  <a:srgbClr val="00B050"/>
                </a:solidFill>
              </a:rPr>
              <a:t>Regando </a:t>
            </a:r>
            <a:r>
              <a:rPr lang="pt-BR" sz="4000" b="1" dirty="0" smtClean="0">
                <a:solidFill>
                  <a:srgbClr val="00B050"/>
                </a:solidFill>
              </a:rPr>
              <a:t>a vida</a:t>
            </a:r>
            <a:endParaRPr lang="pt-BR" sz="40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3806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14:ripple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870364" y="678873"/>
            <a:ext cx="519545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</a:rPr>
              <a:t>04</a:t>
            </a:r>
            <a:endParaRPr lang="pt-BR" sz="4000" dirty="0" smtClean="0">
              <a:solidFill>
                <a:srgbClr val="FFFF00"/>
              </a:solidFill>
            </a:endParaRPr>
          </a:p>
          <a:p>
            <a:r>
              <a:rPr lang="pt-BR" sz="4000" b="1" dirty="0" smtClean="0">
                <a:solidFill>
                  <a:srgbClr val="FFFF00"/>
                </a:solidFill>
              </a:rPr>
              <a:t>Chuva de diamante</a:t>
            </a:r>
            <a:endParaRPr lang="pt-BR" sz="4000" dirty="0" smtClean="0">
              <a:solidFill>
                <a:srgbClr val="FFFF00"/>
              </a:solidFill>
            </a:endParaRPr>
          </a:p>
          <a:p>
            <a:r>
              <a:rPr lang="pt-BR" sz="4000" b="1" dirty="0" smtClean="0">
                <a:solidFill>
                  <a:srgbClr val="FFFF00"/>
                </a:solidFill>
              </a:rPr>
              <a:t>Caindo nas nascentes </a:t>
            </a:r>
            <a:endParaRPr lang="pt-BR" sz="4000" dirty="0" smtClean="0">
              <a:solidFill>
                <a:srgbClr val="FFFF00"/>
              </a:solidFill>
            </a:endParaRPr>
          </a:p>
          <a:p>
            <a:r>
              <a:rPr lang="pt-BR" sz="4000" b="1" dirty="0" smtClean="0">
                <a:solidFill>
                  <a:srgbClr val="FFFF00"/>
                </a:solidFill>
              </a:rPr>
              <a:t>Gotas tão brilhantes </a:t>
            </a:r>
            <a:endParaRPr lang="pt-BR" sz="4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6184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14:ripple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6883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78873" y="554182"/>
            <a:ext cx="552796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</a:rPr>
              <a:t>05</a:t>
            </a:r>
            <a:endParaRPr lang="pt-BR" sz="4000" dirty="0">
              <a:solidFill>
                <a:srgbClr val="FFFF00"/>
              </a:solidFill>
            </a:endParaRPr>
          </a:p>
          <a:p>
            <a:r>
              <a:rPr lang="pt-BR" sz="4000" b="1" dirty="0">
                <a:solidFill>
                  <a:srgbClr val="FFFF00"/>
                </a:solidFill>
              </a:rPr>
              <a:t>Gotas de diamante</a:t>
            </a:r>
            <a:endParaRPr lang="pt-BR" sz="4000" dirty="0">
              <a:solidFill>
                <a:srgbClr val="FFFF00"/>
              </a:solidFill>
            </a:endParaRPr>
          </a:p>
          <a:p>
            <a:r>
              <a:rPr lang="pt-BR" sz="4000" b="1" dirty="0">
                <a:solidFill>
                  <a:srgbClr val="FFFF00"/>
                </a:solidFill>
              </a:rPr>
              <a:t>Renovando toda vida</a:t>
            </a:r>
            <a:endParaRPr lang="pt-BR" sz="4000" dirty="0">
              <a:solidFill>
                <a:srgbClr val="FFFF00"/>
              </a:solidFill>
            </a:endParaRPr>
          </a:p>
          <a:p>
            <a:r>
              <a:rPr lang="pt-BR" sz="4000" b="1" dirty="0">
                <a:solidFill>
                  <a:srgbClr val="FFFF00"/>
                </a:solidFill>
              </a:rPr>
              <a:t>Trazendo beleza</a:t>
            </a:r>
            <a:endParaRPr lang="pt-BR" sz="4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8586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14:ripple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74073" y="3449782"/>
            <a:ext cx="630381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</a:rPr>
              <a:t>06</a:t>
            </a:r>
            <a:endParaRPr lang="pt-BR" sz="4000" dirty="0">
              <a:solidFill>
                <a:srgbClr val="FFFF00"/>
              </a:solidFill>
            </a:endParaRPr>
          </a:p>
          <a:p>
            <a:r>
              <a:rPr lang="pt-BR" sz="4000" b="1" dirty="0">
                <a:solidFill>
                  <a:srgbClr val="FFFF00"/>
                </a:solidFill>
              </a:rPr>
              <a:t>Chuva de diamante</a:t>
            </a:r>
            <a:endParaRPr lang="pt-BR" sz="4000" dirty="0">
              <a:solidFill>
                <a:srgbClr val="FFFF00"/>
              </a:solidFill>
            </a:endParaRPr>
          </a:p>
          <a:p>
            <a:r>
              <a:rPr lang="pt-BR" sz="4000" b="1" dirty="0">
                <a:solidFill>
                  <a:srgbClr val="FFFF00"/>
                </a:solidFill>
              </a:rPr>
              <a:t>Caindo tão certeira </a:t>
            </a:r>
            <a:endParaRPr lang="pt-BR" sz="4000" dirty="0">
              <a:solidFill>
                <a:srgbClr val="FFFF00"/>
              </a:solidFill>
            </a:endParaRPr>
          </a:p>
          <a:p>
            <a:r>
              <a:rPr lang="pt-BR" sz="4000" b="1" dirty="0">
                <a:solidFill>
                  <a:srgbClr val="FFFF00"/>
                </a:solidFill>
              </a:rPr>
              <a:t>Limpando tudo</a:t>
            </a:r>
            <a:endParaRPr lang="pt-BR" sz="4000" dirty="0">
              <a:solidFill>
                <a:srgbClr val="FFFF00"/>
              </a:solidFill>
            </a:endParaRPr>
          </a:p>
          <a:p>
            <a:r>
              <a:rPr lang="pt-BR" sz="4000" b="1" dirty="0">
                <a:solidFill>
                  <a:srgbClr val="FFFF00"/>
                </a:solidFill>
              </a:rPr>
              <a:t> </a:t>
            </a:r>
            <a:endParaRPr lang="pt-BR" sz="4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256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14:ripple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537855" y="1191491"/>
            <a:ext cx="495992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</a:rPr>
              <a:t>07</a:t>
            </a:r>
            <a:endParaRPr lang="pt-BR" sz="4000" dirty="0">
              <a:solidFill>
                <a:srgbClr val="FFFF00"/>
              </a:solidFill>
            </a:endParaRPr>
          </a:p>
          <a:p>
            <a:r>
              <a:rPr lang="pt-BR" sz="4000" b="1" dirty="0">
                <a:solidFill>
                  <a:srgbClr val="FFFF00"/>
                </a:solidFill>
              </a:rPr>
              <a:t>Chuva de diamante</a:t>
            </a:r>
            <a:endParaRPr lang="pt-BR" sz="4000" dirty="0">
              <a:solidFill>
                <a:srgbClr val="FFFF00"/>
              </a:solidFill>
            </a:endParaRPr>
          </a:p>
          <a:p>
            <a:r>
              <a:rPr lang="pt-BR" sz="4000" b="1" dirty="0">
                <a:solidFill>
                  <a:srgbClr val="FFFF00"/>
                </a:solidFill>
              </a:rPr>
              <a:t>Regando toda terra </a:t>
            </a:r>
            <a:endParaRPr lang="pt-BR" sz="4000" dirty="0">
              <a:solidFill>
                <a:srgbClr val="FFFF00"/>
              </a:solidFill>
            </a:endParaRPr>
          </a:p>
          <a:p>
            <a:r>
              <a:rPr lang="pt-BR" sz="4000" b="1" dirty="0">
                <a:solidFill>
                  <a:srgbClr val="FFFF00"/>
                </a:solidFill>
              </a:rPr>
              <a:t>Sementes brotam</a:t>
            </a:r>
            <a:endParaRPr lang="pt-BR" sz="4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9520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14:ripple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80109" y="263236"/>
            <a:ext cx="8174182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solidFill>
                  <a:srgbClr val="00B0F0"/>
                </a:solidFill>
              </a:rPr>
              <a:t>CHUVA DE DIAMANTES </a:t>
            </a:r>
          </a:p>
          <a:p>
            <a:pPr algn="ctr"/>
            <a:r>
              <a:rPr lang="pt-BR" sz="4000" b="1" dirty="0" smtClean="0">
                <a:solidFill>
                  <a:srgbClr val="00B0F0"/>
                </a:solidFill>
              </a:rPr>
              <a:t>HAIKAIS</a:t>
            </a:r>
          </a:p>
          <a:p>
            <a:pPr algn="ctr"/>
            <a:r>
              <a:rPr lang="pt-BR" sz="4000" b="1" dirty="0" smtClean="0">
                <a:solidFill>
                  <a:srgbClr val="00B0F0"/>
                </a:solidFill>
              </a:rPr>
              <a:t>Poesia e formatação</a:t>
            </a:r>
            <a:endParaRPr lang="pt-BR" sz="4000" b="1" dirty="0" smtClean="0">
              <a:solidFill>
                <a:srgbClr val="00B0F0"/>
              </a:solidFill>
            </a:endParaRPr>
          </a:p>
          <a:p>
            <a:pPr algn="ctr"/>
            <a:r>
              <a:rPr lang="pt-BR" sz="4000" b="1" dirty="0" smtClean="0">
                <a:solidFill>
                  <a:srgbClr val="00B0F0"/>
                </a:solidFill>
              </a:rPr>
              <a:t>Norma Aparecida Silveira de Moraes</a:t>
            </a:r>
          </a:p>
          <a:p>
            <a:pPr algn="ctr"/>
            <a:r>
              <a:rPr lang="pt-BR" sz="4000" b="1" dirty="0" smtClean="0">
                <a:solidFill>
                  <a:srgbClr val="00B0F0"/>
                </a:solidFill>
              </a:rPr>
              <a:t>Música: </a:t>
            </a:r>
            <a:r>
              <a:rPr lang="pt-BR" sz="4000" b="1" dirty="0" err="1" smtClean="0">
                <a:solidFill>
                  <a:srgbClr val="00B0F0"/>
                </a:solidFill>
              </a:rPr>
              <a:t>Conquest</a:t>
            </a:r>
            <a:r>
              <a:rPr lang="pt-BR" sz="4000" b="1" dirty="0" smtClean="0">
                <a:solidFill>
                  <a:srgbClr val="00B0F0"/>
                </a:solidFill>
              </a:rPr>
              <a:t> </a:t>
            </a:r>
            <a:r>
              <a:rPr lang="pt-BR" sz="4000" b="1" dirty="0" err="1" smtClean="0">
                <a:solidFill>
                  <a:srgbClr val="00B0F0"/>
                </a:solidFill>
              </a:rPr>
              <a:t>of</a:t>
            </a:r>
            <a:r>
              <a:rPr lang="pt-BR" sz="4000" b="1" dirty="0" smtClean="0">
                <a:solidFill>
                  <a:srgbClr val="00B0F0"/>
                </a:solidFill>
              </a:rPr>
              <a:t> Paradise</a:t>
            </a:r>
          </a:p>
          <a:p>
            <a:pPr algn="ctr"/>
            <a:r>
              <a:rPr lang="pt-BR" sz="4000" b="1" dirty="0" smtClean="0">
                <a:solidFill>
                  <a:srgbClr val="00B0F0"/>
                </a:solidFill>
              </a:rPr>
              <a:t>Imagens: google gifs</a:t>
            </a:r>
          </a:p>
          <a:p>
            <a:pPr algn="ctr"/>
            <a:r>
              <a:rPr lang="pt-BR" sz="4000" b="1" dirty="0" smtClean="0">
                <a:solidFill>
                  <a:srgbClr val="00B0F0"/>
                </a:solidFill>
              </a:rPr>
              <a:t>04/09/2018</a:t>
            </a:r>
            <a:endParaRPr lang="pt-BR" sz="4000" b="1" dirty="0" smtClean="0">
              <a:solidFill>
                <a:srgbClr val="00B0F0"/>
              </a:solidFill>
            </a:endParaRPr>
          </a:p>
          <a:p>
            <a:pPr algn="ctr"/>
            <a:r>
              <a:rPr lang="pt-BR" sz="4000" b="1" dirty="0" smtClean="0">
                <a:solidFill>
                  <a:srgbClr val="00B0F0"/>
                </a:solidFill>
              </a:rPr>
              <a:t>Divulgação</a:t>
            </a:r>
          </a:p>
          <a:p>
            <a:pPr algn="ctr"/>
            <a:r>
              <a:rPr lang="pt-BR" sz="4000" b="1" dirty="0" smtClean="0">
                <a:solidFill>
                  <a:srgbClr val="00B0F0"/>
                </a:solidFill>
              </a:rPr>
              <a:t>Norma Natureza Slides</a:t>
            </a:r>
          </a:p>
          <a:p>
            <a:pPr algn="ctr"/>
            <a:r>
              <a:rPr lang="pt-BR" sz="4000" b="1" dirty="0" smtClean="0">
                <a:solidFill>
                  <a:srgbClr val="00B0F0"/>
                </a:solidFill>
              </a:rPr>
              <a:t>www.sergrasan.com.br</a:t>
            </a:r>
            <a:endParaRPr lang="pt-BR" sz="40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7494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Click="0" advTm="12000">
        <p14:ripple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117</TotalTime>
  <Words>108</Words>
  <Application>Microsoft Office PowerPoint</Application>
  <PresentationFormat>Apresentação na tela (4:3)</PresentationFormat>
  <Paragraphs>49</Paragraphs>
  <Slides>9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14</cp:revision>
  <dcterms:created xsi:type="dcterms:W3CDTF">2018-09-04T22:03:31Z</dcterms:created>
  <dcterms:modified xsi:type="dcterms:W3CDTF">2018-09-05T00:00:45Z</dcterms:modified>
</cp:coreProperties>
</file>