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8" r:id="rId4"/>
    <p:sldId id="259" r:id="rId5"/>
    <p:sldId id="260" r:id="rId6"/>
    <p:sldId id="257" r:id="rId7"/>
    <p:sldId id="261" r:id="rId8"/>
    <p:sldId id="262" r:id="rId9"/>
    <p:sldId id="263" r:id="rId10"/>
    <p:sldId id="266" r:id="rId11"/>
    <p:sldId id="264" r:id="rId12"/>
    <p:sldId id="268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83723C-8A96-4E0A-9375-9A9BD05C0C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4072D75-9E4E-4846-9432-E8E06A7434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7DCB3B0-4A7D-407F-8A3B-01CAC3CE5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21BEF93-AF69-44D2-AB12-466E38AF9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33FEEAA-D711-43A0-8BF3-7265E0C89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8347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6CCE9A-C948-45CD-BF17-27A3C4962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6F58E23-265B-48CC-80B6-02359BFD59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CC51C58-652C-4A6A-A0AE-999A9EC9F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BE766B8-FC48-46B8-B5BA-45859BD23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7F6A36F-5521-4357-AEEB-9B8F75E54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6302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C6983F-1ADE-448D-986F-01F41F082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69E37DE-5BC0-4A9E-8F78-9AAD673E4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BA70FC5-6C0B-45D2-AA20-6FAD07987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5530230-16DC-4956-BDD2-3CBAABAC4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3C11C09-4388-4D66-A99A-15654B04D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6686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C7120B-0B19-4910-8BC7-4310464FA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74B388A-FA88-4FAA-A19F-0EC1A9577B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1EE3337-40E5-4244-A39D-A351F420F0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6B31CAB-A050-4CEC-89BB-0372621B0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981F695-FD4C-4F67-B978-3B37AC3C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F193383-9330-4954-B7EF-11F8D7D36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0765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984213-8784-4B4A-B753-30FEB8EDF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314ED83-375D-468A-A1CA-ED2082486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0255AD7-7C61-4E3F-9545-B8EAD283C4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AAE63CF-4D65-40A7-B207-E21956EFEB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C197DBFA-7821-4DAA-8158-35A4E42384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AB9F1130-1C3B-42C9-80A8-9ED1E0776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FE3D8214-4CF3-4380-B856-C0AF677F4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476C964E-6598-4338-BE7C-ADCB09FE1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2971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347651-4D16-4C9B-825A-F770F36E6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FFBD85EF-4926-41F1-8A2F-FD5820ECE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FFBC82E-6410-4DCC-8718-893D115F8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ADACC47-CAEF-4336-88DE-8C3D6459B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1934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F01710F4-C8C9-4C8C-AF42-8E8B6C144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590D3D3B-111E-4AD8-8E34-5469CBC83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52A4F327-3064-4589-98BF-C77B06708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7362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25178F-1EA3-44E0-892E-AB3A62C78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90EA614-6E4D-4931-A616-55E4D7B8D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2366F56-A1D5-44D0-BBE9-89E7591173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503A9E5-D16F-42A0-86E9-D02E33A38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B249D08-F96E-43B0-ACC8-6858C0B53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B7B011F-A531-4D90-9612-71B34F3B4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9758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CEA46C-6DE2-42D8-9FEB-F67017CF4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0A79058E-8511-4A0D-82C0-175FB74514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B8A8D51-ABE3-4909-B753-24474B61B0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BF2F16A-8ACB-49A9-9D90-764079794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B191459-656B-44C6-8858-4F6369F03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B228BF4-8C0C-49BE-931C-05D9A6BE0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890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980EA9-AB31-46B9-9FF3-ED858B969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4AC9728-E8DC-4602-B01E-0AD3EDB69F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F48E904-F093-4113-B108-BF62C3BA1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1900582-0C99-401F-8711-9A00E03DC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4CC30B4-9992-46F5-A745-5B0BA752D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6989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21E06AB-DB53-4F20-B599-839E1344B4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0CA824A-C3F9-4B4F-98B0-1CD465A9A1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6D32DA8-4E8A-40D2-AB70-539055581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9B5F65B-DA2C-4E7B-83C5-4A5D29D28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0231F59-647E-4042-9F6B-889A4AEA4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2256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C861B9A9-5FA4-4147-A78C-BCFC3A2C0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762BA7F-5973-4546-A85C-4D966B438A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E6DB8C1-D949-4830-81A9-EE0D8C0377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A75E1-1EEE-4732-B22F-0E84B1653E67}" type="datetimeFigureOut">
              <a:rPr lang="pt-BR" smtClean="0"/>
              <a:t>22/10/2020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62B02A4-D42E-4D8B-B8BA-B0A3124A55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8859036-6158-4EF5-BA5F-69AF1E334A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A7669-90D3-4615-8982-3A6D9310C6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8218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ssenciaevida10.blogspot.com/2013/01/viva-mae-natureza.html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22/10/202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0+ Melhores Ideias de Natureza em 2020 | natureza, lindas paisagens,  natureza incrível">
            <a:extLst>
              <a:ext uri="{FF2B5EF4-FFF2-40B4-BE49-F238E27FC236}">
                <a16:creationId xmlns:a16="http://schemas.microsoft.com/office/drawing/2014/main" id="{7903F944-2A82-4631-9FF8-FAA2B5ACC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367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E86EC43-3227-4C81-A5CE-3DD448110A48}"/>
              </a:ext>
            </a:extLst>
          </p:cNvPr>
          <p:cNvSpPr txBox="1"/>
          <p:nvPr/>
        </p:nvSpPr>
        <p:spPr>
          <a:xfrm>
            <a:off x="755374" y="503584"/>
            <a:ext cx="750073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>
                <a:solidFill>
                  <a:schemeClr val="bg1"/>
                </a:solidFill>
                <a:latin typeface="Arial Black" panose="020B0A04020102020204" pitchFamily="34" charset="0"/>
              </a:rPr>
              <a:t>SOU PARTE DA NATUREZA</a:t>
            </a:r>
          </a:p>
          <a:p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NORMA AP. SILVEIRA DE MORAES</a:t>
            </a:r>
          </a:p>
          <a:p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76261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  <p:sndAc>
          <p:stSnd loop="1">
            <p:snd r:embed="rId2" name="Almir Sater e Paula Fernandes - JEITO DO MATO.wav"/>
          </p:stSnd>
        </p:sndAc>
      </p:transition>
    </mc:Choice>
    <mc:Fallback>
      <p:transition spd="slow" advClick="0" advTm="16000">
        <p:fade/>
        <p:sndAc>
          <p:stSnd loop="1">
            <p:snd r:embed="rId2" name="Almir Sater e Paula Fernandes - JEITO DO MA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gricultando on Instagram: “Imagem Linda..a natureza é perfeita! siga:  @agricultando &quot;A agric… | Lindas paisagens, Fotos de paisagens naturais,  Imagens fantásticas">
            <a:extLst>
              <a:ext uri="{FF2B5EF4-FFF2-40B4-BE49-F238E27FC236}">
                <a16:creationId xmlns:a16="http://schemas.microsoft.com/office/drawing/2014/main" id="{A7B74F63-4246-4481-9081-04FB234CAB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702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39D5F39-4D15-4F73-9D65-C9F768F91F21}"/>
              </a:ext>
            </a:extLst>
          </p:cNvPr>
          <p:cNvSpPr txBox="1"/>
          <p:nvPr/>
        </p:nvSpPr>
        <p:spPr>
          <a:xfrm>
            <a:off x="1285461" y="1577009"/>
            <a:ext cx="69573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Quando vejo o sol nascendo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Atrás das montanhas brilhando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Vai chegando de mansinho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835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n de Yuri der Verrückte em Sunset | Lindas paisagens, Bom dia paisagem,  Natureza bela">
            <a:extLst>
              <a:ext uri="{FF2B5EF4-FFF2-40B4-BE49-F238E27FC236}">
                <a16:creationId xmlns:a16="http://schemas.microsoft.com/office/drawing/2014/main" id="{0F42E9E2-981A-4FBF-9805-136699D3E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DD4887-F0E6-4CFE-B870-B77B4AA86631}"/>
              </a:ext>
            </a:extLst>
          </p:cNvPr>
          <p:cNvSpPr txBox="1"/>
          <p:nvPr/>
        </p:nvSpPr>
        <p:spPr>
          <a:xfrm>
            <a:off x="1338470" y="848139"/>
            <a:ext cx="657307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E tudo vai então clareando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A natureza tão frondosa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O sol vai tudo verdejando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04649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inda paisagem | Lindas paisagens, Fotos de paisagens naturais, Fotos de  paisagem">
            <a:extLst>
              <a:ext uri="{FF2B5EF4-FFF2-40B4-BE49-F238E27FC236}">
                <a16:creationId xmlns:a16="http://schemas.microsoft.com/office/drawing/2014/main" id="{4E85D248-0754-4848-B948-9192189DF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C018481-EF06-465C-8EEE-A1A304B1350F}"/>
              </a:ext>
            </a:extLst>
          </p:cNvPr>
          <p:cNvSpPr txBox="1"/>
          <p:nvPr/>
        </p:nvSpPr>
        <p:spPr>
          <a:xfrm>
            <a:off x="901148" y="437322"/>
            <a:ext cx="73284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fontAlgn="base"/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A semente é lançada na terra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Já antevendo a colheita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Cai a chuva e tudo vai brotar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847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ugares hermosos | Lindas paisagens, Paisagem hd, Fotos de paisagens  naturais">
            <a:extLst>
              <a:ext uri="{FF2B5EF4-FFF2-40B4-BE49-F238E27FC236}">
                <a16:creationId xmlns:a16="http://schemas.microsoft.com/office/drawing/2014/main" id="{3EB0AF70-C909-4F25-B325-3B9A3863B2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65EB161-FF65-48F7-8759-77662696EF43}"/>
              </a:ext>
            </a:extLst>
          </p:cNvPr>
          <p:cNvSpPr txBox="1"/>
          <p:nvPr/>
        </p:nvSpPr>
        <p:spPr>
          <a:xfrm>
            <a:off x="569843" y="3193774"/>
            <a:ext cx="67188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É uma mágica do Criador</a:t>
            </a:r>
          </a:p>
          <a:p>
            <a:pPr fontAlgn="base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Cada planta vai germinar</a:t>
            </a:r>
          </a:p>
          <a:p>
            <a:pPr fontAlgn="base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Os pássaros cantam alegres</a:t>
            </a:r>
          </a:p>
          <a:p>
            <a:pPr fontAlgn="base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Os animais vão se alimentar</a:t>
            </a:r>
          </a:p>
          <a:p>
            <a:pPr fontAlgn="base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5427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00+ Melhores Ideias de Imagens náuticas em 2020 | imagens náuticas, lindas  paisagens, por do sol">
            <a:extLst>
              <a:ext uri="{FF2B5EF4-FFF2-40B4-BE49-F238E27FC236}">
                <a16:creationId xmlns:a16="http://schemas.microsoft.com/office/drawing/2014/main" id="{8F6956D3-F324-456A-877F-3C8430A9F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345D928-903F-451A-9CDB-E9FB4F31D1F7}"/>
              </a:ext>
            </a:extLst>
          </p:cNvPr>
          <p:cNvSpPr txBox="1"/>
          <p:nvPr/>
        </p:nvSpPr>
        <p:spPr>
          <a:xfrm>
            <a:off x="808384" y="3273287"/>
            <a:ext cx="77392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EU SOU UM, com a natureza</a:t>
            </a:r>
          </a:p>
          <a:p>
            <a:pPr fontAlgn="base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E faço campanha para preservar</a:t>
            </a:r>
          </a:p>
          <a:p>
            <a:pPr fontAlgn="base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Cada nascente que brota no chão</a:t>
            </a:r>
          </a:p>
        </p:txBody>
      </p:sp>
    </p:spTree>
    <p:extLst>
      <p:ext uri="{BB962C8B-B14F-4D97-AF65-F5344CB8AC3E}">
        <p14:creationId xmlns:p14="http://schemas.microsoft.com/office/powerpoint/2010/main" val="1063358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u viajo nas postagens do Pinterest,muito lindo | Lindas paisagens, Pintura  em telas paisagem, Paisagem rural">
            <a:extLst>
              <a:ext uri="{FF2B5EF4-FFF2-40B4-BE49-F238E27FC236}">
                <a16:creationId xmlns:a16="http://schemas.microsoft.com/office/drawing/2014/main" id="{9CD0DF6A-A71B-4D24-98F2-8FE4E37B3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765" y="0"/>
            <a:ext cx="92367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FFFCD22-ADFF-47FE-9BCE-161BC1B575FF}"/>
              </a:ext>
            </a:extLst>
          </p:cNvPr>
          <p:cNvSpPr txBox="1"/>
          <p:nvPr/>
        </p:nvSpPr>
        <p:spPr>
          <a:xfrm>
            <a:off x="331305" y="318052"/>
            <a:ext cx="69573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É preciso de toda terra cuidar</a:t>
            </a:r>
            <a:endParaRPr lang="pt-BR" sz="3200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Pois dela nós sobrevivemos</a:t>
            </a:r>
            <a:endParaRPr lang="pt-BR" sz="3200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E SOMOS  parte dela a integrar</a:t>
            </a:r>
            <a:endParaRPr lang="pt-BR" sz="32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882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inda paisagem | Lindas paisagens, Paisagem hd, Fotos de paisagem">
            <a:extLst>
              <a:ext uri="{FF2B5EF4-FFF2-40B4-BE49-F238E27FC236}">
                <a16:creationId xmlns:a16="http://schemas.microsoft.com/office/drawing/2014/main" id="{A1CBF083-DC7F-42BE-B523-7A7474ED4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57E91D5-7D8F-45E8-91CB-358CB404AE70}"/>
              </a:ext>
            </a:extLst>
          </p:cNvPr>
          <p:cNvSpPr txBox="1"/>
          <p:nvPr/>
        </p:nvSpPr>
        <p:spPr>
          <a:xfrm>
            <a:off x="569843" y="1099930"/>
            <a:ext cx="734170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pt-BR" sz="2800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A mão do homem ganancioso</a:t>
            </a:r>
          </a:p>
          <a:p>
            <a:pPr fontAlgn="base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Está em tudo nela a destruir</a:t>
            </a:r>
          </a:p>
          <a:p>
            <a:pPr fontAlgn="base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Não se importam com a vida</a:t>
            </a:r>
          </a:p>
        </p:txBody>
      </p:sp>
    </p:spTree>
    <p:extLst>
      <p:ext uri="{BB962C8B-B14F-4D97-AF65-F5344CB8AC3E}">
        <p14:creationId xmlns:p14="http://schemas.microsoft.com/office/powerpoint/2010/main" val="1239383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ign in | Lindas paisagens, Belos jardins, Paisagem hd">
            <a:extLst>
              <a:ext uri="{FF2B5EF4-FFF2-40B4-BE49-F238E27FC236}">
                <a16:creationId xmlns:a16="http://schemas.microsoft.com/office/drawing/2014/main" id="{E3AA1AE4-1A7F-433A-9D44-D11711B40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E7735B2-50D3-493C-9741-CFA455016B14}"/>
              </a:ext>
            </a:extLst>
          </p:cNvPr>
          <p:cNvSpPr txBox="1"/>
          <p:nvPr/>
        </p:nvSpPr>
        <p:spPr>
          <a:xfrm>
            <a:off x="1113183" y="4055165"/>
            <a:ext cx="63212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pt-BR" sz="2800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E só pensam em tudo consumir</a:t>
            </a:r>
          </a:p>
          <a:p>
            <a:pPr fontAlgn="base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Mas a beleza terá um fim</a:t>
            </a:r>
          </a:p>
          <a:p>
            <a:pPr fontAlgn="base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E os recursos só vão diminuir</a:t>
            </a:r>
          </a:p>
        </p:txBody>
      </p:sp>
    </p:spTree>
    <p:extLst>
      <p:ext uri="{BB962C8B-B14F-4D97-AF65-F5344CB8AC3E}">
        <p14:creationId xmlns:p14="http://schemas.microsoft.com/office/powerpoint/2010/main" val="4045117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unset on Whitewisp Hill﻿ | Lindas paisagens, Wallpapers natureza, Lugares  bonitos">
            <a:extLst>
              <a:ext uri="{FF2B5EF4-FFF2-40B4-BE49-F238E27FC236}">
                <a16:creationId xmlns:a16="http://schemas.microsoft.com/office/drawing/2014/main" id="{E7F5C4CF-E978-4A32-BFBB-627746E980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20E0363-12C1-4399-91CA-9A3D171FEEFC}"/>
              </a:ext>
            </a:extLst>
          </p:cNvPr>
          <p:cNvSpPr txBox="1"/>
          <p:nvPr/>
        </p:nvSpPr>
        <p:spPr>
          <a:xfrm>
            <a:off x="874643" y="516835"/>
            <a:ext cx="722243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A natureza é tão preciosa</a:t>
            </a:r>
          </a:p>
          <a:p>
            <a:pPr fontAlgn="base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E Sou também semente da terra</a:t>
            </a:r>
          </a:p>
          <a:p>
            <a:pPr fontAlgn="base"/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Amo a natureza que está em mim</a:t>
            </a:r>
          </a:p>
        </p:txBody>
      </p:sp>
    </p:spTree>
    <p:extLst>
      <p:ext uri="{BB962C8B-B14F-4D97-AF65-F5344CB8AC3E}">
        <p14:creationId xmlns:p14="http://schemas.microsoft.com/office/powerpoint/2010/main" val="686699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paixonados por flores - Community - Google+ | Lindas paisagens, Paisagem  japonesa, Paisagem natural">
            <a:extLst>
              <a:ext uri="{FF2B5EF4-FFF2-40B4-BE49-F238E27FC236}">
                <a16:creationId xmlns:a16="http://schemas.microsoft.com/office/drawing/2014/main" id="{6B0CAFF5-EE78-4D73-B05A-726F85D2B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3999" cy="705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16C32FF-A04C-4036-B932-B3D52315B6F3}"/>
              </a:ext>
            </a:extLst>
          </p:cNvPr>
          <p:cNvSpPr txBox="1"/>
          <p:nvPr/>
        </p:nvSpPr>
        <p:spPr>
          <a:xfrm>
            <a:off x="715617" y="463826"/>
            <a:ext cx="710316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Sem ela não pode haver vida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A natureza seca e pode ter fim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(Norma </a:t>
            </a:r>
            <a:r>
              <a:rPr lang="pt-BR" sz="32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Ap</a:t>
            </a:r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 Silveira de Moraes)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11/09/2020- CPP</a:t>
            </a:r>
          </a:p>
        </p:txBody>
      </p:sp>
    </p:spTree>
    <p:extLst>
      <p:ext uri="{BB962C8B-B14F-4D97-AF65-F5344CB8AC3E}">
        <p14:creationId xmlns:p14="http://schemas.microsoft.com/office/powerpoint/2010/main" val="1618136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9A0B7B3-9063-4C52-AEEE-D870AE049D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291548"/>
            <a:ext cx="9144000" cy="7149548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E390541-6413-4FC8-8412-33D8701B58EB}"/>
              </a:ext>
            </a:extLst>
          </p:cNvPr>
          <p:cNvSpPr txBox="1"/>
          <p:nvPr/>
        </p:nvSpPr>
        <p:spPr>
          <a:xfrm>
            <a:off x="225287" y="251791"/>
            <a:ext cx="8587409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solidFill>
                  <a:schemeClr val="bg1"/>
                </a:solidFill>
                <a:latin typeface="Arial Black" panose="020B0A04020102020204" pitchFamily="34" charset="0"/>
              </a:rPr>
              <a:t>SOU PARTE DA NATUREZA</a:t>
            </a: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Poesia e formatação</a:t>
            </a: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NORMA AP. SILVEIRA DE MORAES</a:t>
            </a:r>
          </a:p>
          <a:p>
            <a:endParaRPr lang="pt-BR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Imagens Pinterest e Bing.</a:t>
            </a: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Música:  Almir Sater e Paula Fernandes- Jeito de mato</a:t>
            </a:r>
          </a:p>
          <a:p>
            <a:endParaRPr lang="pt-BR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pt-BR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www.normasilveiramoraes.recantodasletras.com.br</a:t>
            </a:r>
          </a:p>
          <a:p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pt-BR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pt-BR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  <a:hlinkClick r:id="rId4"/>
              </a:rPr>
              <a:t>WWW.SERGRASAN.CO22/10/2020</a:t>
            </a:r>
            <a:endParaRPr lang="pt-BR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Ver mais slides na minha página no site do Sergrasan.com</a:t>
            </a: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Norma Silveira Moraes Slides</a:t>
            </a: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21/10/2020</a:t>
            </a:r>
          </a:p>
        </p:txBody>
      </p:sp>
    </p:spTree>
    <p:extLst>
      <p:ext uri="{BB962C8B-B14F-4D97-AF65-F5344CB8AC3E}">
        <p14:creationId xmlns:p14="http://schemas.microsoft.com/office/powerpoint/2010/main" val="3707611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259</Words>
  <Application>Microsoft Office PowerPoint</Application>
  <PresentationFormat>Apresentação na tela (4:3)</PresentationFormat>
  <Paragraphs>68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8</cp:revision>
  <dcterms:created xsi:type="dcterms:W3CDTF">2020-10-22T20:22:06Z</dcterms:created>
  <dcterms:modified xsi:type="dcterms:W3CDTF">2020-10-22T21:13:53Z</dcterms:modified>
</cp:coreProperties>
</file>