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61" r:id="rId4"/>
    <p:sldId id="259" r:id="rId5"/>
    <p:sldId id="268" r:id="rId6"/>
    <p:sldId id="264" r:id="rId7"/>
    <p:sldId id="262" r:id="rId8"/>
    <p:sldId id="270" r:id="rId9"/>
    <p:sldId id="265" r:id="rId10"/>
    <p:sldId id="267" r:id="rId11"/>
    <p:sldId id="260" r:id="rId12"/>
    <p:sldId id="271" r:id="rId13"/>
    <p:sldId id="272" r:id="rId14"/>
    <p:sldId id="273" r:id="rId15"/>
    <p:sldId id="266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72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7894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90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51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149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901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3972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0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2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981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944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CBC6B-C0FE-4B1A-85C7-5482AAB744C8}" type="datetimeFigureOut">
              <a:rPr lang="pt-BR" smtClean="0"/>
              <a:t>08/08/2020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5920E-3ED9-49E9-9F33-1AC814324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97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69D7CB-84E8-4030-BFC8-64D4A98BD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860" y="0"/>
            <a:ext cx="5420140" cy="74079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CB24D81-6AF9-4DAB-A3AD-13B33D266C23}"/>
              </a:ext>
            </a:extLst>
          </p:cNvPr>
          <p:cNvSpPr txBox="1"/>
          <p:nvPr/>
        </p:nvSpPr>
        <p:spPr>
          <a:xfrm>
            <a:off x="304800" y="251791"/>
            <a:ext cx="381662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solidFill>
                  <a:srgbClr val="002060"/>
                </a:solidFill>
                <a:latin typeface="Arial Black" panose="020B0A04020102020204" pitchFamily="34" charset="0"/>
              </a:rPr>
              <a:t>Feliz dia dos pais a todos</a:t>
            </a:r>
          </a:p>
          <a:p>
            <a:pPr algn="ctr"/>
            <a:r>
              <a:rPr lang="pt-BR" sz="4000" dirty="0">
                <a:solidFill>
                  <a:srgbClr val="002060"/>
                </a:solidFill>
                <a:latin typeface="Arial Black" panose="020B0A04020102020204" pitchFamily="34" charset="0"/>
              </a:rPr>
              <a:t>os pais</a:t>
            </a:r>
          </a:p>
          <a:p>
            <a:pPr algn="ctr"/>
            <a:endParaRPr lang="pt-BR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</a:rPr>
              <a:t>Poesia e apresentação</a:t>
            </a:r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</a:rPr>
              <a:t>Norma </a:t>
            </a:r>
            <a:r>
              <a:rPr lang="pt-BR" sz="2400" dirty="0" err="1">
                <a:solidFill>
                  <a:srgbClr val="002060"/>
                </a:solidFill>
                <a:latin typeface="Arial Black" panose="020B0A04020102020204" pitchFamily="34" charset="0"/>
              </a:rPr>
              <a:t>Ap</a:t>
            </a: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</a:rPr>
              <a:t> S. de Moraes</a:t>
            </a:r>
          </a:p>
          <a:p>
            <a:pPr algn="ctr"/>
            <a:endParaRPr lang="pt-BR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75088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  <p:sndAc>
          <p:stSnd loop="1">
            <p:snd r:embed="rId2" name="Milton Nascimento - Coração De Estudante.wav"/>
          </p:stSnd>
        </p:sndAc>
      </p:transition>
    </mc:Choice>
    <mc:Fallback>
      <p:transition spd="slow" advClick="0" advTm="13000">
        <p:pull/>
        <p:sndAc>
          <p:stSnd loop="1">
            <p:snd r:embed="rId2" name="Milton Nascimento - Coração De Estuda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FD479DB-38E2-47F9-9EAC-5EFF223A6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27CC07D-86D4-4919-AE85-0D3AFD0265CD}"/>
              </a:ext>
            </a:extLst>
          </p:cNvPr>
          <p:cNvSpPr txBox="1"/>
          <p:nvPr/>
        </p:nvSpPr>
        <p:spPr>
          <a:xfrm>
            <a:off x="1020417" y="198783"/>
            <a:ext cx="77525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Ao pai que mora na cidade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Ao pai que mora no campo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E ele toda saúde, felicidade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Seja ele de qualquer canto</a:t>
            </a:r>
          </a:p>
        </p:txBody>
      </p:sp>
    </p:spTree>
    <p:extLst>
      <p:ext uri="{BB962C8B-B14F-4D97-AF65-F5344CB8AC3E}">
        <p14:creationId xmlns:p14="http://schemas.microsoft.com/office/powerpoint/2010/main" val="1838843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38DB07E-FB67-452B-914F-86EF4BE53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28639D7-2F0A-46CF-A8C4-B7C19989BB38}"/>
              </a:ext>
            </a:extLst>
          </p:cNvPr>
          <p:cNvSpPr txBox="1"/>
          <p:nvPr/>
        </p:nvSpPr>
        <p:spPr>
          <a:xfrm>
            <a:off x="1152939" y="4094922"/>
            <a:ext cx="69706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todo pai que é doutor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 ao papai que é matuto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Todos eles tem seu valor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Tem ou não muito estudo</a:t>
            </a:r>
          </a:p>
        </p:txBody>
      </p:sp>
    </p:spTree>
    <p:extLst>
      <p:ext uri="{BB962C8B-B14F-4D97-AF65-F5344CB8AC3E}">
        <p14:creationId xmlns:p14="http://schemas.microsoft.com/office/powerpoint/2010/main" val="344566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98DA92-7CD0-432E-884C-E6BF5A8E4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5739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EBE24F7-FC27-4EB3-AF3D-46C0769D2B11}"/>
              </a:ext>
            </a:extLst>
          </p:cNvPr>
          <p:cNvSpPr txBox="1"/>
          <p:nvPr/>
        </p:nvSpPr>
        <p:spPr>
          <a:xfrm>
            <a:off x="781878" y="4876800"/>
            <a:ext cx="67586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Ao pai tão carinhoso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E aquele tão tímido também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São eles tão corajosos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Enfrentam a vida no bem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05263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F6FCD23-F8DC-4D23-A4D0-997E8AE19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D478F2D-20D3-45D1-9DCA-B29FB4451571}"/>
              </a:ext>
            </a:extLst>
          </p:cNvPr>
          <p:cNvSpPr txBox="1"/>
          <p:nvPr/>
        </p:nvSpPr>
        <p:spPr>
          <a:xfrm>
            <a:off x="1060174" y="4638261"/>
            <a:ext cx="7315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Pai te amo com ternura</a:t>
            </a: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És um amigo querido</a:t>
            </a: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É um amor que perdura</a:t>
            </a: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Quero estar sempre contigo</a:t>
            </a:r>
          </a:p>
        </p:txBody>
      </p:sp>
    </p:spTree>
    <p:extLst>
      <p:ext uri="{BB962C8B-B14F-4D97-AF65-F5344CB8AC3E}">
        <p14:creationId xmlns:p14="http://schemas.microsoft.com/office/powerpoint/2010/main" val="2302781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A170F8-E0C5-47A3-BA8E-029075899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5015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7DCFEC2-E3F4-4416-9EC5-2C12D80F17F4}"/>
              </a:ext>
            </a:extLst>
          </p:cNvPr>
          <p:cNvSpPr txBox="1"/>
          <p:nvPr/>
        </p:nvSpPr>
        <p:spPr>
          <a:xfrm>
            <a:off x="768626" y="4492488"/>
            <a:ext cx="78320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Ao pai de primeira viagem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Ao pai de família grande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 ele a minha homenagem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Seja aonde ele bem encante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026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FCA5C2F-9B5A-4F9F-8B02-0D8DA1D0D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265" y="0"/>
            <a:ext cx="4499735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FC502D1-E4D9-44CA-A4CA-9D490C8036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07" r="9999"/>
          <a:stretch/>
        </p:blipFill>
        <p:spPr>
          <a:xfrm>
            <a:off x="-245787" y="0"/>
            <a:ext cx="5586413" cy="71097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D5A5C533-73B2-4D76-AA0D-EBA793E574EC}"/>
              </a:ext>
            </a:extLst>
          </p:cNvPr>
          <p:cNvSpPr txBox="1"/>
          <p:nvPr/>
        </p:nvSpPr>
        <p:spPr>
          <a:xfrm>
            <a:off x="265044" y="225287"/>
            <a:ext cx="76067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Ao pai que vai trabalhar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pé, carro até bicicleta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Ele vai contente laborar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Seja ele ou não atleta</a:t>
            </a:r>
          </a:p>
        </p:txBody>
      </p:sp>
    </p:spTree>
    <p:extLst>
      <p:ext uri="{BB962C8B-B14F-4D97-AF65-F5344CB8AC3E}">
        <p14:creationId xmlns:p14="http://schemas.microsoft.com/office/powerpoint/2010/main" val="64936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4569890-6A04-4C26-867C-B22688C38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6521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7BC3216-3392-45E7-B2C4-FC0AA8C66467}"/>
              </a:ext>
            </a:extLst>
          </p:cNvPr>
          <p:cNvSpPr txBox="1"/>
          <p:nvPr/>
        </p:nvSpPr>
        <p:spPr>
          <a:xfrm>
            <a:off x="424071" y="4518992"/>
            <a:ext cx="91042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O pai é sempre o amigo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Que carregamos no peito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Deve ser muito querido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Mesmo que não seja tão perfeito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2369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14B7B01-9024-45D9-89B0-C596E8A0E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E62F4431-0FA3-4BD4-A9ED-147060DD35DD}"/>
              </a:ext>
            </a:extLst>
          </p:cNvPr>
          <p:cNvSpPr txBox="1"/>
          <p:nvPr/>
        </p:nvSpPr>
        <p:spPr>
          <a:xfrm>
            <a:off x="967409" y="4426227"/>
            <a:ext cx="70634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Pois seja ele como for</a:t>
            </a:r>
          </a:p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Seja qual for a personalidade</a:t>
            </a:r>
          </a:p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Devemos respeito de amor</a:t>
            </a:r>
          </a:p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O tempo voa, é a realidade</a:t>
            </a:r>
          </a:p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6496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7622CE6-E0E5-4DFE-8C1A-32AB172652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22" r="13062"/>
          <a:stretch/>
        </p:blipFill>
        <p:spPr>
          <a:xfrm>
            <a:off x="-424071" y="0"/>
            <a:ext cx="9568071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A2AEFC8-DA82-45C6-94EC-BF2A0349817A}"/>
              </a:ext>
            </a:extLst>
          </p:cNvPr>
          <p:cNvSpPr txBox="1"/>
          <p:nvPr/>
        </p:nvSpPr>
        <p:spPr>
          <a:xfrm>
            <a:off x="821635" y="4731026"/>
            <a:ext cx="67321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Vamos valorizar o agora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Esquecer até algum pecado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O que vale é nesta hora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Pois crescemos um bocado</a:t>
            </a:r>
          </a:p>
        </p:txBody>
      </p:sp>
    </p:spTree>
    <p:extLst>
      <p:ext uri="{BB962C8B-B14F-4D97-AF65-F5344CB8AC3E}">
        <p14:creationId xmlns:p14="http://schemas.microsoft.com/office/powerpoint/2010/main" val="143504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52529C-4D6B-4A44-904E-4C21F5125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FA26586E-C978-4018-A96B-47A9D0A17E44}"/>
              </a:ext>
            </a:extLst>
          </p:cNvPr>
          <p:cNvSpPr txBox="1"/>
          <p:nvPr/>
        </p:nvSpPr>
        <p:spPr>
          <a:xfrm>
            <a:off x="927652" y="4664765"/>
            <a:ext cx="65200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Pais e filhos crescem juntos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Na jornada da vida em ação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Assim é aprendizado uno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Amor que cresce no coração</a:t>
            </a:r>
          </a:p>
        </p:txBody>
      </p:sp>
    </p:spTree>
    <p:extLst>
      <p:ext uri="{BB962C8B-B14F-4D97-AF65-F5344CB8AC3E}">
        <p14:creationId xmlns:p14="http://schemas.microsoft.com/office/powerpoint/2010/main" val="421289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EF65DA-4F54-49FE-84F9-5A6680CA4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F58C89F-53DD-45EC-8D4A-DF0DA509AF49}"/>
              </a:ext>
            </a:extLst>
          </p:cNvPr>
          <p:cNvSpPr txBox="1"/>
          <p:nvPr/>
        </p:nvSpPr>
        <p:spPr>
          <a:xfrm>
            <a:off x="1060173" y="715617"/>
            <a:ext cx="69176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Não importa se ele é biológico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hoje muitos filhos tem dois pais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O que vale é o amor, é lógico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consideração vale demais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427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3FBBD-9307-49F7-AFAC-470C10FA8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026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86152E-8351-43F1-885A-28A435FAE5F7}"/>
              </a:ext>
            </a:extLst>
          </p:cNvPr>
          <p:cNvSpPr txBox="1"/>
          <p:nvPr/>
        </p:nvSpPr>
        <p:spPr>
          <a:xfrm>
            <a:off x="821635" y="3988904"/>
            <a:ext cx="80043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  <a:t>Muitos estão começando a morada</a:t>
            </a:r>
            <a:b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  <a:t>Tão pertinho do coração</a:t>
            </a:r>
            <a:b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  <a:t>O pai é eterno camarada</a:t>
            </a:r>
            <a:b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  <a:t>a ele devemos a nossa gratidão</a:t>
            </a:r>
            <a:endParaRPr lang="pt-BR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200" b="1" dirty="0">
                <a:solidFill>
                  <a:srgbClr val="0070C0"/>
                </a:solidFill>
                <a:latin typeface="Arial Black" panose="020B0A04020102020204" pitchFamily="34" charset="0"/>
              </a:rPr>
              <a:t> </a:t>
            </a:r>
            <a:endParaRPr lang="pt-BR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318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43CFEBB-5350-47C8-A1BB-7C4D98E78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81FFCA8-9497-4D36-B101-342E2969118E}"/>
              </a:ext>
            </a:extLst>
          </p:cNvPr>
          <p:cNvSpPr txBox="1"/>
          <p:nvPr/>
        </p:nvSpPr>
        <p:spPr>
          <a:xfrm>
            <a:off x="1033670" y="675861"/>
            <a:ext cx="732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Feliz dia dos pais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21C9832-A7E2-4B1D-9DCB-843388BE703F}"/>
              </a:ext>
            </a:extLst>
          </p:cNvPr>
          <p:cNvSpPr txBox="1"/>
          <p:nvPr/>
        </p:nvSpPr>
        <p:spPr>
          <a:xfrm>
            <a:off x="742122" y="1258957"/>
            <a:ext cx="6096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Papai e mamãe são eternos</a:t>
            </a:r>
            <a:endParaRPr lang="pt-BR" sz="2800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Pois construíram uma relação</a:t>
            </a:r>
            <a:endParaRPr lang="pt-BR" sz="2800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Seja eles com for, são ternos</a:t>
            </a:r>
            <a:endParaRPr lang="pt-BR" sz="2800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Em merecem toda a consideração</a:t>
            </a:r>
            <a:endParaRPr lang="pt-BR" sz="28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434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7743E9-4353-4C00-A7A5-F9AFE0586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0330" y="0"/>
            <a:ext cx="963433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BA0D78D-64A5-4CC8-A68B-36384CBCABC4}"/>
              </a:ext>
            </a:extLst>
          </p:cNvPr>
          <p:cNvSpPr txBox="1"/>
          <p:nvPr/>
        </p:nvSpPr>
        <p:spPr>
          <a:xfrm>
            <a:off x="-1" y="2570922"/>
            <a:ext cx="82693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F0"/>
                </a:solidFill>
                <a:latin typeface="Arial Black" panose="020B0A04020102020204" pitchFamily="34" charset="0"/>
              </a:rPr>
              <a:t>Mesmo que alguns não foram tão perfeitos</a:t>
            </a:r>
          </a:p>
          <a:p>
            <a:r>
              <a:rPr lang="pt-BR" sz="3600" b="1" dirty="0">
                <a:solidFill>
                  <a:srgbClr val="00B0F0"/>
                </a:solidFill>
                <a:latin typeface="Arial Black" panose="020B0A04020102020204" pitchFamily="34" charset="0"/>
              </a:rPr>
              <a:t>Mas nos ensinaram a caminhar</a:t>
            </a:r>
          </a:p>
          <a:p>
            <a:r>
              <a:rPr lang="pt-BR" sz="3600" b="1" dirty="0">
                <a:solidFill>
                  <a:srgbClr val="00B0F0"/>
                </a:solidFill>
                <a:latin typeface="Arial Black" panose="020B0A04020102020204" pitchFamily="34" charset="0"/>
              </a:rPr>
              <a:t>A vida ensina tudo direito</a:t>
            </a:r>
          </a:p>
          <a:p>
            <a:r>
              <a:rPr lang="pt-BR" sz="3600" b="1" dirty="0">
                <a:solidFill>
                  <a:srgbClr val="00B0F0"/>
                </a:solidFill>
                <a:latin typeface="Arial Black" panose="020B0A04020102020204" pitchFamily="34" charset="0"/>
              </a:rPr>
              <a:t>E vamos assim perdoar e amar </a:t>
            </a:r>
          </a:p>
        </p:txBody>
      </p:sp>
    </p:spTree>
    <p:extLst>
      <p:ext uri="{BB962C8B-B14F-4D97-AF65-F5344CB8AC3E}">
        <p14:creationId xmlns:p14="http://schemas.microsoft.com/office/powerpoint/2010/main" val="325979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6C19828-E22A-432F-AADC-36E14D4BF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53718" y="1066490"/>
            <a:ext cx="6857999" cy="472501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918794C-FEBB-4002-A17A-967C30F9652C}"/>
              </a:ext>
            </a:extLst>
          </p:cNvPr>
          <p:cNvSpPr txBox="1"/>
          <p:nvPr/>
        </p:nvSpPr>
        <p:spPr>
          <a:xfrm>
            <a:off x="212035" y="291548"/>
            <a:ext cx="450573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Pois tudo tem o seu momento</a:t>
            </a:r>
            <a:b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Cada um tem</a:t>
            </a:r>
          </a:p>
          <a:p>
            <a:pPr algn="ctr"/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 a sua personalidade</a:t>
            </a:r>
            <a:b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devemos a eles grandemente</a:t>
            </a:r>
            <a:b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Nossa vida, educação</a:t>
            </a:r>
          </a:p>
          <a:p>
            <a:pPr algn="ctr"/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 e felicidade</a:t>
            </a:r>
            <a:endParaRPr lang="pt-BR" sz="4000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00B0F0"/>
                </a:solidFill>
                <a:latin typeface="Arial Black" panose="020B0A04020102020204" pitchFamily="34" charset="0"/>
              </a:rPr>
              <a:t> </a:t>
            </a:r>
            <a:endParaRPr lang="pt-BR" sz="40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493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B65D250-EBEB-40B6-AC67-BECB1B21F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0872E59-E9E0-409F-A3CC-D0EA0BF624BE}"/>
              </a:ext>
            </a:extLst>
          </p:cNvPr>
          <p:cNvSpPr txBox="1"/>
          <p:nvPr/>
        </p:nvSpPr>
        <p:spPr>
          <a:xfrm>
            <a:off x="0" y="119270"/>
            <a:ext cx="4982817" cy="6895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solidFill>
                  <a:srgbClr val="CC009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alma faz eterna morada</a:t>
            </a:r>
            <a:endParaRPr lang="pt-BR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solidFill>
                  <a:srgbClr val="CC009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 que Deus te abençoa</a:t>
            </a:r>
            <a:endParaRPr lang="pt-BR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solidFill>
                  <a:srgbClr val="CC009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gratidão a alma é florada</a:t>
            </a:r>
            <a:endParaRPr lang="pt-BR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solidFill>
                  <a:srgbClr val="CC009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Obrigado, te amo como pessoa</a:t>
            </a:r>
            <a:br>
              <a: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0B77171-1559-4C59-ABE7-D33EA3388D1B}"/>
              </a:ext>
            </a:extLst>
          </p:cNvPr>
          <p:cNvSpPr txBox="1"/>
          <p:nvPr/>
        </p:nvSpPr>
        <p:spPr>
          <a:xfrm>
            <a:off x="6082748" y="848139"/>
            <a:ext cx="24118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rgbClr val="00B0F0"/>
                </a:solidFill>
                <a:latin typeface="Arial Black" panose="020B0A04020102020204" pitchFamily="34" charset="0"/>
              </a:rPr>
              <a:t>Feliz dia dos pais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B2F8F79-1C9D-4CF9-A7FC-A599466C0F59}"/>
              </a:ext>
            </a:extLst>
          </p:cNvPr>
          <p:cNvSpPr txBox="1"/>
          <p:nvPr/>
        </p:nvSpPr>
        <p:spPr>
          <a:xfrm>
            <a:off x="4982817" y="4932644"/>
            <a:ext cx="3205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rgbClr val="002060"/>
                </a:solidFill>
                <a:latin typeface="Arial Black" panose="020B0A04020102020204" pitchFamily="34" charset="0"/>
              </a:rPr>
              <a:t>Felicidades mil sempre!</a:t>
            </a:r>
          </a:p>
        </p:txBody>
      </p:sp>
    </p:spTree>
    <p:extLst>
      <p:ext uri="{BB962C8B-B14F-4D97-AF65-F5344CB8AC3E}">
        <p14:creationId xmlns:p14="http://schemas.microsoft.com/office/powerpoint/2010/main" val="2723102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A8F394-5D6A-4124-861C-6327C210D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774"/>
            <a:ext cx="9144000" cy="687787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F53CE11-CE0A-4B58-B6F6-7AD8C9F911C3}"/>
              </a:ext>
            </a:extLst>
          </p:cNvPr>
          <p:cNvSpPr txBox="1"/>
          <p:nvPr/>
        </p:nvSpPr>
        <p:spPr>
          <a:xfrm>
            <a:off x="-1" y="125896"/>
            <a:ext cx="890546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CRÉDITOS</a:t>
            </a:r>
          </a:p>
          <a:p>
            <a:pPr algn="ctr"/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Feliz dia dos pais a todos</a:t>
            </a:r>
          </a:p>
          <a:p>
            <a:pPr algn="ctr"/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os pais</a:t>
            </a:r>
          </a:p>
          <a:p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Poesia, FORMATAÇÃO e apresentação</a:t>
            </a:r>
          </a:p>
          <a:p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Norma </a:t>
            </a:r>
            <a:r>
              <a:rPr lang="pt-BR" sz="28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Ap</a:t>
            </a:r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 S. de Moraes</a:t>
            </a:r>
          </a:p>
          <a:p>
            <a:r>
              <a:rPr lang="pt-BR" sz="280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MUSICA: CORAÇÃO DE ESTUDANTE MILTON NASCIMENTO</a:t>
            </a:r>
            <a:endParaRPr lang="pt-BR" sz="28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IMAGENS: FOTOS DE FAMÍLIA. Os versos não representam necessariamente as imagens</a:t>
            </a:r>
          </a:p>
          <a:p>
            <a:endParaRPr lang="pt-BR" sz="28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r>
              <a:rPr lang="pt-BR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97871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448</Words>
  <Application>Microsoft Office PowerPoint</Application>
  <PresentationFormat>Apresentação na tela (4:3)</PresentationFormat>
  <Paragraphs>88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10</cp:revision>
  <dcterms:created xsi:type="dcterms:W3CDTF">2020-08-08T12:42:03Z</dcterms:created>
  <dcterms:modified xsi:type="dcterms:W3CDTF">2020-08-08T13:58:15Z</dcterms:modified>
</cp:coreProperties>
</file>