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60" r:id="rId3"/>
    <p:sldId id="256" r:id="rId4"/>
    <p:sldId id="257" r:id="rId5"/>
    <p:sldId id="259" r:id="rId6"/>
    <p:sldId id="265" r:id="rId7"/>
    <p:sldId id="262" r:id="rId8"/>
    <p:sldId id="264" r:id="rId9"/>
    <p:sldId id="267" r:id="rId10"/>
    <p:sldId id="268" r:id="rId11"/>
    <p:sldId id="269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0AACF-208B-483B-BE10-59B36FBBC342}" type="datetimeFigureOut">
              <a:rPr lang="pt-BR" smtClean="0"/>
              <a:t>21/11/2017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31617-D7BA-438D-B20E-32E80DADF0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08728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0AACF-208B-483B-BE10-59B36FBBC342}" type="datetimeFigureOut">
              <a:rPr lang="pt-BR" smtClean="0"/>
              <a:t>21/11/2017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31617-D7BA-438D-B20E-32E80DADF0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16715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0AACF-208B-483B-BE10-59B36FBBC342}" type="datetimeFigureOut">
              <a:rPr lang="pt-BR" smtClean="0"/>
              <a:t>21/11/2017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31617-D7BA-438D-B20E-32E80DADF0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70708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0AACF-208B-483B-BE10-59B36FBBC342}" type="datetimeFigureOut">
              <a:rPr lang="pt-BR" smtClean="0"/>
              <a:t>21/11/2017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31617-D7BA-438D-B20E-32E80DADF0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88143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0AACF-208B-483B-BE10-59B36FBBC342}" type="datetimeFigureOut">
              <a:rPr lang="pt-BR" smtClean="0"/>
              <a:t>21/11/2017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31617-D7BA-438D-B20E-32E80DADF0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8745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0AACF-208B-483B-BE10-59B36FBBC342}" type="datetimeFigureOut">
              <a:rPr lang="pt-BR" smtClean="0"/>
              <a:t>21/11/2017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31617-D7BA-438D-B20E-32E80DADF0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56079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0AACF-208B-483B-BE10-59B36FBBC342}" type="datetimeFigureOut">
              <a:rPr lang="pt-BR" smtClean="0"/>
              <a:t>21/11/2017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31617-D7BA-438D-B20E-32E80DADF0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77497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0AACF-208B-483B-BE10-59B36FBBC342}" type="datetimeFigureOut">
              <a:rPr lang="pt-BR" smtClean="0"/>
              <a:t>21/11/2017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31617-D7BA-438D-B20E-32E80DADF0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72982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0AACF-208B-483B-BE10-59B36FBBC342}" type="datetimeFigureOut">
              <a:rPr lang="pt-BR" smtClean="0"/>
              <a:t>21/11/2017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31617-D7BA-438D-B20E-32E80DADF0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43639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0AACF-208B-483B-BE10-59B36FBBC342}" type="datetimeFigureOut">
              <a:rPr lang="pt-BR" smtClean="0"/>
              <a:t>21/11/2017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31617-D7BA-438D-B20E-32E80DADF0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20646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0AACF-208B-483B-BE10-59B36FBBC342}" type="datetimeFigureOut">
              <a:rPr lang="pt-BR" smtClean="0"/>
              <a:t>21/11/2017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31617-D7BA-438D-B20E-32E80DADF0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58675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70AACF-208B-483B-BE10-59B36FBBC342}" type="datetimeFigureOut">
              <a:rPr lang="pt-BR" smtClean="0"/>
              <a:t>21/11/2017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831617-D7BA-438D-B20E-32E80DADF0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5602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1122218" y="471055"/>
            <a:ext cx="714894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solidFill>
                  <a:srgbClr val="FFFF00"/>
                </a:solidFill>
              </a:rPr>
              <a:t>Morrendo de sede em frente ao </a:t>
            </a:r>
            <a:r>
              <a:rPr lang="pt-BR" sz="6000" b="1" dirty="0" smtClean="0">
                <a:solidFill>
                  <a:srgbClr val="FFFF00"/>
                </a:solidFill>
              </a:rPr>
              <a:t>mar...</a:t>
            </a:r>
          </a:p>
          <a:p>
            <a:endParaRPr lang="pt-BR" sz="6000" b="1" dirty="0">
              <a:solidFill>
                <a:srgbClr val="FFFF00"/>
              </a:solidFill>
            </a:endParaRPr>
          </a:p>
          <a:p>
            <a:r>
              <a:rPr lang="pt-BR" sz="3600" b="1" dirty="0" smtClean="0">
                <a:solidFill>
                  <a:srgbClr val="FFFF00"/>
                </a:solidFill>
              </a:rPr>
              <a:t>Norma Aparecida Silveira de Moraes</a:t>
            </a:r>
          </a:p>
          <a:p>
            <a:endParaRPr lang="pt-BR" sz="3600" b="1" dirty="0">
              <a:solidFill>
                <a:srgbClr val="FFFF00"/>
              </a:solidFill>
            </a:endParaRPr>
          </a:p>
          <a:p>
            <a:r>
              <a:rPr lang="pt-BR" sz="3600" b="1" dirty="0" smtClean="0">
                <a:solidFill>
                  <a:srgbClr val="FFFF00"/>
                </a:solidFill>
              </a:rPr>
              <a:t>Divulgação</a:t>
            </a:r>
          </a:p>
          <a:p>
            <a:r>
              <a:rPr lang="pt-BR" sz="3600" b="1" dirty="0" smtClean="0">
                <a:solidFill>
                  <a:srgbClr val="FFFF00"/>
                </a:solidFill>
              </a:rPr>
              <a:t>Norma Natureza</a:t>
            </a:r>
          </a:p>
          <a:p>
            <a:r>
              <a:rPr lang="pt-BR" sz="3600" b="1" dirty="0" smtClean="0">
                <a:solidFill>
                  <a:srgbClr val="FFFF00"/>
                </a:solidFill>
              </a:rPr>
              <a:t>www.sergrasan.com</a:t>
            </a:r>
            <a:endParaRPr lang="pt-BR" sz="3600" dirty="0">
              <a:solidFill>
                <a:srgbClr val="FFFF00"/>
              </a:solidFill>
            </a:endParaRPr>
          </a:p>
        </p:txBody>
      </p:sp>
      <p:sp>
        <p:nvSpPr>
          <p:cNvPr id="6" name="Seta entalhada para a direita 5"/>
          <p:cNvSpPr/>
          <p:nvPr/>
        </p:nvSpPr>
        <p:spPr>
          <a:xfrm>
            <a:off x="0" y="6276109"/>
            <a:ext cx="8936182" cy="581890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200" b="1" dirty="0" smtClean="0">
                <a:solidFill>
                  <a:srgbClr val="FF0000"/>
                </a:solidFill>
              </a:rPr>
              <a:t>Clicar ENTER para ler mensagem e mudar de tela</a:t>
            </a:r>
            <a:endParaRPr lang="pt-BR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0521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>
        <p15:prstTrans prst="peelOff"/>
        <p:sndAc>
          <p:stSnd loop="1">
            <p:snd r:embed="rId2" name="conquest_of_paradise_ni.wavCONV.wav"/>
          </p:stSnd>
        </p:sndAc>
      </p:transition>
    </mc:Choice>
    <mc:Fallback>
      <p:transition spd="slow">
        <p:fade/>
        <p:sndAc>
          <p:stSnd loop="1">
            <p:snd r:embed="rId2" name="conquest_of_paradise_ni.wavCON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63236" y="365126"/>
            <a:ext cx="825211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</a:rPr>
              <a:t>O mar é maravilhoso, um mundo inteiro de água, mas é tão salgada que para consumo humano fica inviável.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Por isso a importância de salvar cada nascente de água doce, cada rio, riacho, córregos, lagoas, açudes, enfim qualquer foco, brotação, minas de água.</a:t>
            </a:r>
          </a:p>
        </p:txBody>
      </p:sp>
    </p:spTree>
    <p:extLst>
      <p:ext uri="{BB962C8B-B14F-4D97-AF65-F5344CB8AC3E}">
        <p14:creationId xmlns:p14="http://schemas.microsoft.com/office/powerpoint/2010/main" val="26475092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18655" y="387927"/>
            <a:ext cx="839585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FFFF00"/>
                </a:solidFill>
              </a:rPr>
              <a:t>Ficar na beira da praia com sol quente sem água não adianta nada, sem um líquido a pessoa começa a delirar até apagar, desmaiar.</a:t>
            </a:r>
            <a:endParaRPr lang="pt-BR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6142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498764" y="365126"/>
            <a:ext cx="801658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FFFF00"/>
                </a:solidFill>
              </a:rPr>
              <a:t>Talvez chegará um dia que teremos que fazer a dessalinização da água do mar para tirar todas impurezas além do sal. Já há destilação, congelamento aonde o sal fica separado, e osmose um processo também de dessalinização, mas fica muito caro porque gasta muita energia elétrica.</a:t>
            </a:r>
            <a:endParaRPr lang="pt-BR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8672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628650" y="365126"/>
            <a:ext cx="805815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00B050"/>
                </a:solidFill>
              </a:rPr>
              <a:t>O desperdício da água, o desmatamento que acabam com as nascentes, a poluição vem acabando com a água potável, sem contar o lixo que contamina a terra, que contamina os </a:t>
            </a:r>
            <a:r>
              <a:rPr lang="pt-BR" sz="2800" b="1" dirty="0" smtClean="0">
                <a:solidFill>
                  <a:srgbClr val="00B050"/>
                </a:solidFill>
              </a:rPr>
              <a:t>lençóis </a:t>
            </a:r>
            <a:r>
              <a:rPr lang="pt-BR" sz="2800" b="1" dirty="0">
                <a:solidFill>
                  <a:srgbClr val="00B050"/>
                </a:solidFill>
              </a:rPr>
              <a:t>de água.</a:t>
            </a:r>
            <a:endParaRPr lang="pt-BR" sz="28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6421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21673" y="365126"/>
            <a:ext cx="829367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00B050"/>
                </a:solidFill>
              </a:rPr>
              <a:t>A água é fundamental para a vida humana, vegetal e animal, existem os peixes e animais de água salgada mas não daria para suprir a demanda da população da terra.</a:t>
            </a:r>
            <a:endParaRPr lang="pt-BR" sz="28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330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457199" y="2535381"/>
            <a:ext cx="83542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</a:rPr>
              <a:t>No Brasil ainda há uma grande reserva de água potável os recursos hídricos, mas várias regiões do mundo são privadas de fontes de água própria para o consumo</a:t>
            </a:r>
            <a:endParaRPr lang="pt-BR" sz="3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7693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38109"/>
          </a:xfrm>
        </p:spPr>
      </p:pic>
      <p:sp>
        <p:nvSpPr>
          <p:cNvPr id="5" name="CaixaDeTexto 4"/>
          <p:cNvSpPr txBox="1"/>
          <p:nvPr/>
        </p:nvSpPr>
        <p:spPr>
          <a:xfrm>
            <a:off x="429491" y="1801091"/>
            <a:ext cx="84235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Água é um purificador e solvente natural, é fonte de vida e abundância, e</a:t>
            </a:r>
            <a:endParaRPr lang="pt-BR" sz="3200" dirty="0">
              <a:solidFill>
                <a:srgbClr val="FFFF00"/>
              </a:solidFill>
            </a:endParaRPr>
          </a:p>
          <a:p>
            <a:r>
              <a:rPr lang="pt-BR" sz="3200" b="1" dirty="0">
                <a:solidFill>
                  <a:srgbClr val="FFFF00"/>
                </a:solidFill>
              </a:rPr>
              <a:t>Muita gente morreria de sede em frente para o mar, pois as técnicas de dessalinização ainda são muito caras e pouco viáveis</a:t>
            </a:r>
            <a:endParaRPr lang="pt-BR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004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CaixaDeTexto 5"/>
          <p:cNvSpPr txBox="1"/>
          <p:nvPr/>
        </p:nvSpPr>
        <p:spPr>
          <a:xfrm>
            <a:off x="628650" y="249382"/>
            <a:ext cx="801658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00B050"/>
                </a:solidFill>
              </a:rPr>
              <a:t>embora alguns países usem muito como em Israel, mas já pensou o que seria se o problema fosse na terra toda? De onde iria sair outros recursos de sobrevivência</a:t>
            </a:r>
            <a:endParaRPr lang="pt-BR" sz="28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4138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CaixaDeTexto 5"/>
          <p:cNvSpPr txBox="1"/>
          <p:nvPr/>
        </p:nvSpPr>
        <p:spPr>
          <a:xfrm>
            <a:off x="526474" y="484909"/>
            <a:ext cx="817418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FFFF00"/>
                </a:solidFill>
              </a:rPr>
              <a:t>A chuva só não dá conta, pois o agricultor sempre aposta na sorte, quando planta, principalmente o pequeno agricultor que não tem como irrigar.</a:t>
            </a:r>
            <a:endParaRPr lang="pt-BR" sz="2800" dirty="0">
              <a:solidFill>
                <a:srgbClr val="FFFF00"/>
              </a:solidFill>
            </a:endParaRPr>
          </a:p>
          <a:p>
            <a:r>
              <a:rPr lang="pt-BR" sz="2800" b="1" dirty="0">
                <a:solidFill>
                  <a:srgbClr val="FFFF00"/>
                </a:solidFill>
              </a:rPr>
              <a:t>A água é imprescindível a vida no planeta</a:t>
            </a:r>
            <a:r>
              <a:rPr lang="pt-BR" sz="2800" b="1" dirty="0" smtClean="0">
                <a:solidFill>
                  <a:srgbClr val="FFFF00"/>
                </a:solidFill>
              </a:rPr>
              <a:t>...</a:t>
            </a:r>
          </a:p>
          <a:p>
            <a:r>
              <a:rPr lang="pt-BR" sz="2800" b="1" dirty="0" smtClean="0">
                <a:solidFill>
                  <a:srgbClr val="FFFF00"/>
                </a:solidFill>
              </a:rPr>
              <a:t>Mas água salgada também pode acabar...árvores conservam a água doce.</a:t>
            </a:r>
            <a:endParaRPr lang="pt-BR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429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387927" y="2701636"/>
            <a:ext cx="824345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</a:rPr>
              <a:t>Morrendo de sede em frente ao mar...</a:t>
            </a:r>
          </a:p>
          <a:p>
            <a:r>
              <a:rPr lang="pt-BR" b="1" dirty="0" smtClean="0">
                <a:solidFill>
                  <a:srgbClr val="FFFF00"/>
                </a:solidFill>
              </a:rPr>
              <a:t>Norma Aparecida Silveira de Moraes</a:t>
            </a:r>
          </a:p>
          <a:p>
            <a:r>
              <a:rPr lang="pt-BR" b="1" dirty="0" smtClean="0">
                <a:solidFill>
                  <a:srgbClr val="FFFF00"/>
                </a:solidFill>
              </a:rPr>
              <a:t>Imagens: Google imagens e pessoais</a:t>
            </a:r>
          </a:p>
          <a:p>
            <a:r>
              <a:rPr lang="pt-BR" b="1" dirty="0" smtClean="0">
                <a:solidFill>
                  <a:srgbClr val="FFFF00"/>
                </a:solidFill>
              </a:rPr>
              <a:t>Música : Coquest </a:t>
            </a:r>
            <a:r>
              <a:rPr lang="pt-BR" b="1" dirty="0" err="1" smtClean="0">
                <a:solidFill>
                  <a:srgbClr val="FFFF00"/>
                </a:solidFill>
              </a:rPr>
              <a:t>of</a:t>
            </a:r>
            <a:r>
              <a:rPr lang="pt-BR" b="1" dirty="0" smtClean="0">
                <a:solidFill>
                  <a:srgbClr val="FFFF00"/>
                </a:solidFill>
              </a:rPr>
              <a:t> Paradise</a:t>
            </a:r>
          </a:p>
          <a:p>
            <a:endParaRPr lang="pt-BR" b="1" dirty="0" smtClean="0">
              <a:solidFill>
                <a:srgbClr val="FFFF00"/>
              </a:solidFill>
            </a:endParaRPr>
          </a:p>
          <a:p>
            <a:r>
              <a:rPr lang="pt-BR" b="1" dirty="0" smtClean="0">
                <a:solidFill>
                  <a:srgbClr val="FFFF00"/>
                </a:solidFill>
              </a:rPr>
              <a:t>Divulgação</a:t>
            </a:r>
          </a:p>
          <a:p>
            <a:r>
              <a:rPr lang="pt-BR" b="1" dirty="0" smtClean="0">
                <a:solidFill>
                  <a:srgbClr val="FFFF00"/>
                </a:solidFill>
              </a:rPr>
              <a:t>Norma Natureza</a:t>
            </a:r>
          </a:p>
          <a:p>
            <a:r>
              <a:rPr lang="pt-BR" b="1" dirty="0" smtClean="0">
                <a:solidFill>
                  <a:srgbClr val="FFFF00"/>
                </a:solidFill>
              </a:rPr>
              <a:t>www.sergrasan.com</a:t>
            </a:r>
            <a:endParaRPr lang="pt-B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758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</TotalTime>
  <Words>407</Words>
  <Application>Microsoft Office PowerPoint</Application>
  <PresentationFormat>Apresentação na tela (4:3)</PresentationFormat>
  <Paragraphs>29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9</cp:revision>
  <dcterms:created xsi:type="dcterms:W3CDTF">2017-11-21T11:31:25Z</dcterms:created>
  <dcterms:modified xsi:type="dcterms:W3CDTF">2017-11-21T12:36:31Z</dcterms:modified>
</cp:coreProperties>
</file>