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0"/>
  </p:notesMasterIdLst>
  <p:sldIdLst>
    <p:sldId id="260" r:id="rId2"/>
    <p:sldId id="263" r:id="rId3"/>
    <p:sldId id="274" r:id="rId4"/>
    <p:sldId id="266" r:id="rId5"/>
    <p:sldId id="259" r:id="rId6"/>
    <p:sldId id="257" r:id="rId7"/>
    <p:sldId id="262" r:id="rId8"/>
    <p:sldId id="267" r:id="rId9"/>
    <p:sldId id="271" r:id="rId10"/>
    <p:sldId id="268" r:id="rId11"/>
    <p:sldId id="264" r:id="rId12"/>
    <p:sldId id="261" r:id="rId13"/>
    <p:sldId id="269" r:id="rId14"/>
    <p:sldId id="273" r:id="rId15"/>
    <p:sldId id="270" r:id="rId16"/>
    <p:sldId id="272" r:id="rId17"/>
    <p:sldId id="258" r:id="rId18"/>
    <p:sldId id="275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BCBCF-1F8F-46EE-8636-172CDB51BA25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624B1-DD7A-474F-AABD-3098C2682F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1743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624B1-DD7A-474F-AABD-3098C2682F30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547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15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21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501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39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435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19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44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64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00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013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66BCF-3852-4DC6-8072-43E92B163DD8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C52F9-39B5-4180-9445-E170D2E5EB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437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4" y="138545"/>
            <a:ext cx="900545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Nascente do Rio Tiete</a:t>
            </a:r>
          </a:p>
          <a:p>
            <a:pPr algn="ctr"/>
            <a:endParaRPr lang="pt-BR" sz="4400" b="1" u="sng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u="sng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400" b="1" u="sng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400" b="1" u="sng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u="sng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4400" b="1" u="sng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u="sng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NATUREZA</a:t>
            </a:r>
          </a:p>
          <a:p>
            <a:pPr algn="ctr"/>
            <a:r>
              <a:rPr lang="pt-BR" sz="4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4400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711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0">
        <p14:vortex dir="r"/>
        <p:sndAc>
          <p:stSnd>
            <p:snd r:embed="rId2" name="Roberto Carlos &amp; Ivete Sangalo - Além do horizonte (ao vivo).wav"/>
          </p:stSnd>
        </p:sndAc>
      </p:transition>
    </mc:Choice>
    <mc:Fallback>
      <p:transition spd="slow" advClick="0" advTm="20000">
        <p:fade/>
        <p:sndAc>
          <p:stSnd>
            <p:snd r:embed="rId2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24691"/>
            <a:ext cx="89777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Num domingo </a:t>
            </a:r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passado de dezembro de 2015 </a:t>
            </a:r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fui com minha filha, Vania, meu genro Elias e o netinho Nicolas, conhecer a </a:t>
            </a:r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Nascente </a:t>
            </a:r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Rio </a:t>
            </a:r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Tiete, famoso rio que corta a cidade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de São Paulo</a:t>
            </a:r>
            <a:endParaRPr lang="pt-BR" sz="36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786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277091"/>
            <a:ext cx="87283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Apreciamos ver </a:t>
            </a:r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olhos d’água borbulhando no fundo e a água brotando das fendas da pedra, dos lençóis freáticos.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567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  <p:sndAc>
          <p:stSnd>
            <p:snd r:embed="rId2" name="Roberto Carlos &amp; Ivete Sangalo - Além do horizonte (ao vivo).wav"/>
          </p:stSnd>
        </p:sndAc>
      </p:transition>
    </mc:Choice>
    <mc:Fallback xmlns="">
      <p:transition spd="slow" advClick="0" advTm="20000">
        <p:fade/>
        <p:sndAc>
          <p:stSnd>
            <p:snd r:embed="rId4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8672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fundo também reinava os guaruzinhos, peixinhos que só geram em águas puras e cristalinas, tão pequeninos e delicados, mas bem espertos para nadar.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17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212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93964"/>
            <a:ext cx="8714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Conhecemos as libélulas, mãe d’água, e até alguns girinos em suas metamorfoses...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72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0"/>
            <a:ext cx="9490364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33250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Provamos um pouco desta água, e que gosto bom, nunca vou esquecer...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41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80109"/>
            <a:ext cx="89500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Ao redor havia as árvores bem grandes e frondosas, com bromélias e orquídeas, tudo muito fresco e verde.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411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8354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Flores minúsculas coloridas e outras maiores circundavam também, num mundo belo e natural de plena sobrevivência. 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320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74073"/>
            <a:ext cx="8645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água ia aumentando conforme a outras nascentes que iam escorrendo formando já um córrego...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892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4235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Para que um rio prospere é necessário de muitas nascentes, pois são os afluentes que se ajuntam para dar um volume cada vez maior do rio.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525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93964"/>
            <a:ext cx="8659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Uma nascente depende demais das árvores a sua volta, pois estas seguram a água da chuva que infiltram nos lençóis freáticos. 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503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24691"/>
            <a:ext cx="8562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Sem as árvores qualquer água vai evaporando bem rapidamente até secar </a:t>
            </a:r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toda. A fauna é bem rica também.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953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7610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38545"/>
            <a:ext cx="8686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nascente do rio Tiete, é agora um parque ecológico para visitação, e há um monitor que vai mostrando e explicando, uma aula impecável para a criançada que ouvem atentamente, e olham cada detalhe demonstrado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214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52400"/>
            <a:ext cx="85759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 onde tudo começa, incrivelmente um rio que circunda boa parte do estado de São Paulo, em algum lugar até já limpo e na cidade de São Paulo é quase morto pela sujeira e poluição.</a:t>
            </a:r>
            <a:endParaRPr lang="pt-BR" sz="36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547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3182" y="166254"/>
            <a:ext cx="87976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 por isto que é urgente a conscientização sobre a preservação de cada nascente. Sem elas não haverá mais rios e seus afluentes.</a:t>
            </a:r>
            <a:endParaRPr lang="pt-BR" sz="36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948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93964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que presenciamos hoje, a falta de água reinante é devida o desmatamento, a matança das nascentes pelo homem ganancioso de dinheiro que não dura, que o consumismo consome logo. 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954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221673"/>
            <a:ext cx="8451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Uma nascente leva milhares de anos para se formar, e meses ou poucos dias para morrer</a:t>
            </a:r>
            <a:r>
              <a:rPr lang="pt-BR" sz="32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Aprendemos muito sobre a nascente de um rio...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842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93964"/>
            <a:ext cx="889461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Nascente do Rio Tiete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Imagens pessoais tiradas na visita ao parque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Musica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www.normasilveiramoraes.recantodasletras.com.br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NORMA NATUREZA SLIDES</a:t>
            </a:r>
          </a:p>
          <a:p>
            <a:r>
              <a:rPr lang="pt-BR" sz="36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600" b="1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35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Words>450</Words>
  <Application>Microsoft Office PowerPoint</Application>
  <PresentationFormat>Apresentação na tela (4:3)</PresentationFormat>
  <Paragraphs>38</Paragraphs>
  <Slides>18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2015-12-30T11:33:19Z</dcterms:created>
  <dcterms:modified xsi:type="dcterms:W3CDTF">2015-12-30T19:37:06Z</dcterms:modified>
</cp:coreProperties>
</file>