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3" r:id="rId8"/>
    <p:sldId id="264" r:id="rId9"/>
    <p:sldId id="261" r:id="rId10"/>
    <p:sldId id="265" r:id="rId11"/>
    <p:sldId id="269" r:id="rId12"/>
    <p:sldId id="268" r:id="rId13"/>
    <p:sldId id="267" r:id="rId14"/>
    <p:sldId id="266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012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410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7673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3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5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88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404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203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123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2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885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1245F-983D-45C9-8430-FAD4D9196695}" type="datetimeFigureOut">
              <a:rPr lang="pt-BR" smtClean="0"/>
              <a:t>24/10/2017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ABFFC-824E-4034-8D7B-8996A576C5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0595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110837"/>
            <a:ext cx="8617527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</a:rPr>
              <a:t>Rastro das </a:t>
            </a:r>
            <a:r>
              <a:rPr lang="pt-BR" sz="6000" b="1" dirty="0" smtClean="0">
                <a:solidFill>
                  <a:srgbClr val="002060"/>
                </a:solidFill>
              </a:rPr>
              <a:t>queimadas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Texto e formatação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Aparecida Silveira de Moraes</a:t>
            </a:r>
          </a:p>
          <a:p>
            <a:pPr algn="ctr"/>
            <a:endParaRPr lang="pt-BR" sz="3200" b="1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Divulgação</a:t>
            </a:r>
          </a:p>
          <a:p>
            <a:pPr algn="ctr"/>
            <a:endParaRPr lang="pt-BR" sz="3200" b="1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B050"/>
                </a:solidFill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rgbClr val="00B050"/>
                </a:solidFill>
              </a:rPr>
              <a:t>www.sergrasan.com</a:t>
            </a:r>
            <a:endParaRPr lang="pt-BR" sz="3200" b="1" dirty="0">
              <a:solidFill>
                <a:srgbClr val="00B050"/>
              </a:solidFill>
            </a:endParaRPr>
          </a:p>
          <a:p>
            <a:pPr algn="ctr"/>
            <a:r>
              <a:rPr lang="pt-BR" sz="3200" b="1" dirty="0">
                <a:solidFill>
                  <a:srgbClr val="00B05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74063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  <p:sndAc>
          <p:stSnd loop="1">
            <p:snd r:embed="rId2" name="Renato Russo e Titãs - Epitáfio.wav"/>
          </p:stSnd>
        </p:sndAc>
      </p:transition>
    </mc:Choice>
    <mc:Fallback>
      <p:transition spd="slow" advClick="0" advTm="14000">
        <p:fade/>
        <p:sndAc>
          <p:stSnd loop="1">
            <p:snd r:embed="rId2" name="Renato Russo e Titãs - Epitáf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32509" y="277091"/>
            <a:ext cx="8229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O fogo vai consumindo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Em seu furor alastrando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Cada labaredas se unindo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Vai passando e queimando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7789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318655"/>
            <a:ext cx="82850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</a:rPr>
              <a:t>Os rios estão secando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As florestas acabando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O homem descuidando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Do seu lar negligenciando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08485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87927"/>
            <a:ext cx="81464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</a:rPr>
              <a:t>O homem não quer enxergar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E na ganância só quer ganhar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Tudo da terra só quer tirar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Até as nascentes está a matar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3841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443345"/>
            <a:ext cx="85205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Matam rios e afluentes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Como se fossem donos de tudo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As mineradoras são poluentes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Não cuidam de seus refugos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49288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84909"/>
            <a:ext cx="7924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Assim a terra fica vulnerável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Mais seca vai aparecendo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E o fogo, tão desfavorável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Vai matando, se acendendo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89549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9144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180109"/>
            <a:ext cx="8160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Tudo vai sendo consumido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A fauna, flora, a gemer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Tudo vai sendo destruído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Não há como sobreviver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6821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346364"/>
            <a:ext cx="834043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O </a:t>
            </a:r>
            <a:r>
              <a:rPr lang="pt-BR" sz="3600" b="1" dirty="0">
                <a:solidFill>
                  <a:srgbClr val="FFC000"/>
                </a:solidFill>
              </a:rPr>
              <a:t>fogo é um consumidor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E o homem grande destruidor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Não sabe cuidar com amor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E vem o fogo o arrasador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25439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77091"/>
            <a:ext cx="8229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É preciso ter reflexão</a:t>
            </a:r>
          </a:p>
          <a:p>
            <a:r>
              <a:rPr lang="pt-BR" sz="3600" b="1" dirty="0"/>
              <a:t>A natureza sofre tanta agressão</a:t>
            </a:r>
          </a:p>
          <a:p>
            <a:r>
              <a:rPr lang="pt-BR" sz="3600" b="1" dirty="0"/>
              <a:t>Pelo poder da água ou fogo em ação</a:t>
            </a:r>
          </a:p>
          <a:p>
            <a:r>
              <a:rPr lang="pt-BR" sz="3600" b="1" dirty="0"/>
              <a:t>Muita coisa agora sem solução</a:t>
            </a:r>
          </a:p>
          <a:p>
            <a:r>
              <a:rPr lang="pt-BR" sz="3600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3578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80109"/>
            <a:ext cx="76061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Numa natureza tão desiquilibrada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Um dia vem aquela enxurrada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Outro dia fogo e queimadas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Deixando a natureza arrasada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106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443345"/>
            <a:ext cx="81326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 </a:t>
            </a:r>
            <a:r>
              <a:rPr lang="pt-BR" sz="3600" b="1" dirty="0">
                <a:solidFill>
                  <a:srgbClr val="FFFF00"/>
                </a:solidFill>
              </a:rPr>
              <a:t>A água pelo rio é </a:t>
            </a:r>
            <a:r>
              <a:rPr lang="pt-BR" sz="3600" b="1" dirty="0" smtClean="0">
                <a:solidFill>
                  <a:srgbClr val="FFFF00"/>
                </a:solidFill>
              </a:rPr>
              <a:t>escoada</a:t>
            </a:r>
            <a:endParaRPr lang="pt-BR" sz="3600" b="1" dirty="0">
              <a:solidFill>
                <a:srgbClr val="FFFF00"/>
              </a:solidFill>
            </a:endParaRPr>
          </a:p>
          <a:p>
            <a:r>
              <a:rPr lang="pt-BR" sz="3600" b="1" dirty="0">
                <a:solidFill>
                  <a:srgbClr val="FFFF00"/>
                </a:solidFill>
              </a:rPr>
              <a:t>Só faz mal quem no leito tem morada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Mas a vida é mesmo enrolada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Somos vidas bem despreparadas.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0957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63236"/>
            <a:ext cx="85898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Vale pensar no que fazer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Para poder salvar nossa morada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Nosso lugar para viver.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Precisamos </a:t>
            </a:r>
            <a:r>
              <a:rPr lang="pt-BR" sz="3600" b="1" dirty="0" smtClean="0">
                <a:solidFill>
                  <a:srgbClr val="FFFF00"/>
                </a:solidFill>
              </a:rPr>
              <a:t>dele, </a:t>
            </a:r>
            <a:r>
              <a:rPr lang="pt-BR" sz="3600" b="1" dirty="0">
                <a:solidFill>
                  <a:srgbClr val="FFFF00"/>
                </a:solidFill>
              </a:rPr>
              <a:t>meu camarada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72294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90945"/>
            <a:ext cx="89084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Sem nós ela vai se virando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Pois precisamos do que ela tem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Assim podemos ir sustentando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Para nós e o </a:t>
            </a:r>
            <a:r>
              <a:rPr lang="pt-BR" sz="3600" b="1" dirty="0" smtClean="0">
                <a:solidFill>
                  <a:srgbClr val="FFFF00"/>
                </a:solidFill>
              </a:rPr>
              <a:t>futuro </a:t>
            </a:r>
            <a:r>
              <a:rPr lang="pt-BR" sz="3600" b="1" dirty="0">
                <a:solidFill>
                  <a:srgbClr val="FFFF00"/>
                </a:solidFill>
              </a:rPr>
              <a:t>também.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88183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3291" y="0"/>
            <a:ext cx="8437418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Rastro das queimadas</a:t>
            </a: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Texto e formatação</a:t>
            </a: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Poetisa </a:t>
            </a:r>
            <a:r>
              <a:rPr lang="pt-BR" sz="3600" b="1" dirty="0" smtClean="0">
                <a:solidFill>
                  <a:srgbClr val="002060"/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Imagens do Google imagens, algumas estão devidamente com seus créditos</a:t>
            </a: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Musica : Renato Russo, e Titãs. Epitáfio</a:t>
            </a: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É muito triste ver a destruição do fogo...</a:t>
            </a:r>
            <a:endParaRPr lang="pt-BR" sz="36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www.normasilveiramoraes.recantodasletras.com.br</a:t>
            </a:r>
            <a:endParaRPr lang="pt-BR" sz="28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92D050"/>
                </a:solidFill>
              </a:rPr>
              <a:t>NORMA NATUREZA</a:t>
            </a: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www.sergrasan.com</a:t>
            </a:r>
            <a:endParaRPr lang="pt-BR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7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303</Words>
  <Application>Microsoft Office PowerPoint</Application>
  <PresentationFormat>Apresentação na tela (4:3)</PresentationFormat>
  <Paragraphs>78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2017-10-24T18:08:46Z</dcterms:created>
  <dcterms:modified xsi:type="dcterms:W3CDTF">2017-10-24T19:01:38Z</dcterms:modified>
  <cp:contentStatus/>
</cp:coreProperties>
</file>