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7" r:id="rId3"/>
    <p:sldId id="265" r:id="rId4"/>
    <p:sldId id="257" r:id="rId5"/>
    <p:sldId id="262" r:id="rId6"/>
    <p:sldId id="263" r:id="rId7"/>
    <p:sldId id="261" r:id="rId8"/>
    <p:sldId id="266" r:id="rId9"/>
    <p:sldId id="260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902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5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72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94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244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78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32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053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44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0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9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E019E-8924-482A-88E6-12C016E84727}" type="datetimeFigureOut">
              <a:rPr lang="pt-BR" smtClean="0"/>
              <a:t>09/09/2019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C81CC-96A4-44F0-B4F1-14143C6CAF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06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249383"/>
            <a:ext cx="80494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A água são como gotas de diamante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Apresentação 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0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  <p:sndAc>
          <p:stSnd loop="1">
            <p:snd r:embed="rId2" name="Jorge Ben Jor - Pais Tropical-Spyro Gyra (1).wav"/>
          </p:stSnd>
        </p:sndAc>
      </p:transition>
    </mc:Choice>
    <mc:Fallback>
      <p:transition spd="slow" advClick="0" advTm="16000">
        <p:blinds dir="vert"/>
        <p:sndAc>
          <p:stSnd loop="1">
            <p:snd r:embed="rId2" name="Jorge Ben Jor - Pais Tropical-Spyro Gyr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017818"/>
            <a:ext cx="81741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é um alimento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é também vida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Natural é solvente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Para limpeza e lida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98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99309" y="3713018"/>
            <a:ext cx="6400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vem da nascente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Rios descem correndo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Tão doce, é semente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Vidas vão aparecendo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60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457200"/>
            <a:ext cx="84235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/>
              <a:t>Água vem da nascente</a:t>
            </a:r>
            <a:br>
              <a:rPr lang="pt-BR" b="1"/>
            </a:br>
            <a:r>
              <a:rPr lang="pt-BR" b="1"/>
              <a:t>Rios descem correndo</a:t>
            </a:r>
            <a:br>
              <a:rPr lang="pt-BR" b="1"/>
            </a:br>
            <a:r>
              <a:rPr lang="pt-BR" b="1"/>
              <a:t>Tão doce, é semente</a:t>
            </a:r>
            <a:br>
              <a:rPr lang="pt-BR" b="1"/>
            </a:br>
            <a:r>
              <a:rPr lang="pt-BR" b="1"/>
              <a:t>Vidas vão aparecendo</a:t>
            </a:r>
            <a:br>
              <a:rPr lang="pt-BR" b="1"/>
            </a:br>
            <a:r>
              <a:rPr lang="pt-BR" b="1"/>
              <a:t> </a:t>
            </a:r>
            <a:br>
              <a:rPr lang="pt-BR" b="1"/>
            </a:b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734291" y="762000"/>
            <a:ext cx="746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Para aguar a plantação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A seara, a alimentação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ouro no sertão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fonte de inspiração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9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36073" y="2369127"/>
            <a:ext cx="78278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na minha torneira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que dia inteiro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é vida maneira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Preciso líquido celeiro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65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4003964"/>
            <a:ext cx="70796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gotas de diamante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Pão que desce do céu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Tão limpa e brilhante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 brota do chão ao léu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1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11382" y="4197927"/>
            <a:ext cx="77031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fonte de riqueza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Seara da fartura no paiol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Água também a beleza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Que brota do lençol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74618" y="2770909"/>
            <a:ext cx="6414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Água vida, planeta terra</a:t>
            </a:r>
            <a:r>
              <a:rPr lang="pt-BR" sz="4000" b="1" u="sng" dirty="0">
                <a:solidFill>
                  <a:schemeClr val="bg1"/>
                </a:solidFill>
              </a:rPr>
              <a:t/>
            </a:r>
            <a:br>
              <a:rPr lang="pt-BR" sz="4000" b="1" u="sng" dirty="0">
                <a:solidFill>
                  <a:schemeClr val="bg1"/>
                </a:solidFill>
              </a:rPr>
            </a:br>
            <a:r>
              <a:rPr lang="pt-BR" sz="4000" b="1" u="sng" dirty="0">
                <a:solidFill>
                  <a:schemeClr val="bg1"/>
                </a:solidFill>
              </a:rPr>
              <a:t>Das matas brotando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Rolando pelas serras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Fauna, flora, renovando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6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3158836"/>
            <a:ext cx="64700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A água é um recurso natural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Mas pode também esgotar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Se não preservar as matas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Que seguram a água na terra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87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415636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A á</a:t>
            </a:r>
            <a:r>
              <a:rPr lang="pt-BR" sz="4000" b="1" dirty="0" smtClean="0">
                <a:solidFill>
                  <a:schemeClr val="bg1"/>
                </a:solidFill>
              </a:rPr>
              <a:t>gua gotas de diamante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Apresentação 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Música: País tropical. Jorge Bem Jor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Imagens: Google, Pixabay, pessoais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40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0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105</Words>
  <Application>Microsoft Office PowerPoint</Application>
  <PresentationFormat>Apresentação na tela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2019-09-09T21:37:58Z</dcterms:created>
  <dcterms:modified xsi:type="dcterms:W3CDTF">2019-09-09T22:22:40Z</dcterms:modified>
</cp:coreProperties>
</file>